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17"/>
  </p:notesMasterIdLst>
  <p:sldIdLst>
    <p:sldId id="256" r:id="rId2"/>
    <p:sldId id="257" r:id="rId3"/>
    <p:sldId id="305" r:id="rId4"/>
    <p:sldId id="259" r:id="rId5"/>
    <p:sldId id="306" r:id="rId6"/>
    <p:sldId id="307" r:id="rId7"/>
    <p:sldId id="262" r:id="rId8"/>
    <p:sldId id="268" r:id="rId9"/>
    <p:sldId id="261" r:id="rId10"/>
    <p:sldId id="308" r:id="rId11"/>
    <p:sldId id="309" r:id="rId12"/>
    <p:sldId id="310" r:id="rId13"/>
    <p:sldId id="311" r:id="rId14"/>
    <p:sldId id="280" r:id="rId15"/>
    <p:sldId id="312" r:id="rId16"/>
  </p:sldIdLst>
  <p:sldSz cx="9144000" cy="5143500" type="screen16x9"/>
  <p:notesSz cx="6858000" cy="9144000"/>
  <p:embeddedFontLst>
    <p:embeddedFont>
      <p:font typeface="Alegreya Sans SC" charset="0"/>
      <p:regular r:id="rId18"/>
      <p:bold r:id="rId19"/>
      <p:italic r:id="rId20"/>
      <p:boldItalic r:id="rId21"/>
    </p:embeddedFont>
    <p:embeddedFont>
      <p:font typeface="Roboto Condensed" charset="0"/>
      <p:regular r:id="rId22"/>
      <p:bold r:id="rId23"/>
      <p:italic r:id="rId24"/>
      <p:boldItalic r:id="rId25"/>
    </p:embeddedFont>
    <p:embeddedFont>
      <p:font typeface="Algerian" pitchFamily="82" charset="0"/>
      <p:regular r:id="rId26"/>
    </p:embeddedFont>
    <p:embeddedFont>
      <p:font typeface="Bahnschrift" pitchFamily="34" charset="0"/>
      <p:regular r:id="rId27"/>
      <p:bold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31D77E49-81EF-46AA-8C11-42484BB7DFAD}">
  <a:tblStyle styleId="{31D77E49-81EF-46AA-8C11-42484BB7DFA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735" autoAdjust="0"/>
    <p:restoredTop sz="94660"/>
  </p:normalViewPr>
  <p:slideViewPr>
    <p:cSldViewPr>
      <p:cViewPr varScale="1">
        <p:scale>
          <a:sx n="123" d="100"/>
          <a:sy n="123" d="100"/>
        </p:scale>
        <p:origin x="-354" y="-90"/>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c6ee8f4841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c6ee8f4841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c6ee8f4841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c6ee8f4841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c6ee8f4841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c6ee8f4841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c6ee8f4841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c6ee8f4841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2"/>
        <p:cNvGrpSpPr/>
        <p:nvPr/>
      </p:nvGrpSpPr>
      <p:grpSpPr>
        <a:xfrm>
          <a:off x="0" y="0"/>
          <a:ext cx="0" cy="0"/>
          <a:chOff x="0" y="0"/>
          <a:chExt cx="0" cy="0"/>
        </a:xfrm>
      </p:grpSpPr>
      <p:sp>
        <p:nvSpPr>
          <p:cNvPr id="5973" name="Google Shape;5973;gc709f4c2f0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4" name="Google Shape;5974;gc709f4c2f0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c6ee8f4841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c6ee8f4841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c709f4c2f0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c709f4c2f0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c709f4c2f0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c709f4c2f0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c5f1c05518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c5f1c05518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c5f1c05518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c5f1c05518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c5f1c05518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c5f1c05518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c6ee8f4841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c6ee8f4841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c6ee8f4841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c6ee8f4841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c6ee8f4841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c6ee8f4841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725" y="1532350"/>
            <a:ext cx="4982100" cy="1606500"/>
          </a:xfrm>
          <a:prstGeom prst="rect">
            <a:avLst/>
          </a:prstGeom>
        </p:spPr>
        <p:txBody>
          <a:bodyPr spcFirstLastPara="1" wrap="square" lIns="91425" tIns="91425" rIns="91425" bIns="91425" anchor="b" anchorCtr="0">
            <a:noAutofit/>
          </a:bodyPr>
          <a:lstStyle>
            <a:lvl1pPr lvl="0">
              <a:spcBef>
                <a:spcPts val="0"/>
              </a:spcBef>
              <a:spcAft>
                <a:spcPts val="0"/>
              </a:spcAft>
              <a:buClr>
                <a:srgbClr val="342524"/>
              </a:buClr>
              <a:buSzPts val="5200"/>
              <a:buNone/>
              <a:defRPr sz="5200" b="1">
                <a:solidFill>
                  <a:srgbClr val="342524"/>
                </a:solidFill>
                <a:latin typeface="Alegreya Sans SC"/>
                <a:ea typeface="Alegreya Sans SC"/>
                <a:cs typeface="Alegreya Sans SC"/>
                <a:sym typeface="Alegreya Sans SC"/>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725" y="3099650"/>
            <a:ext cx="5166000" cy="5115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rgbClr val="232E44"/>
              </a:buClr>
              <a:buSzPts val="2800"/>
              <a:buNone/>
              <a:defRPr>
                <a:solidFill>
                  <a:srgbClr val="232E44"/>
                </a:solidFill>
                <a:latin typeface="Roboto Condensed"/>
                <a:ea typeface="Roboto Condensed"/>
                <a:cs typeface="Roboto Condensed"/>
                <a:sym typeface="Roboto Condense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4627883" y="3763587"/>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973316" y="187390"/>
            <a:ext cx="586620" cy="499878"/>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660626" y="4193582"/>
            <a:ext cx="781079" cy="1118818"/>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339362" y="-161659"/>
            <a:ext cx="747728" cy="1071045"/>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335302" y="440290"/>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466850" y="2962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47650" y="3724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891625" y="3724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267450" y="169000"/>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338800" y="455640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381250" y="4798150"/>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14">
    <p:spTree>
      <p:nvGrpSpPr>
        <p:cNvPr id="1" name="Shape 300"/>
        <p:cNvGrpSpPr/>
        <p:nvPr/>
      </p:nvGrpSpPr>
      <p:grpSpPr>
        <a:xfrm>
          <a:off x="0" y="0"/>
          <a:ext cx="0" cy="0"/>
          <a:chOff x="0" y="0"/>
          <a:chExt cx="0" cy="0"/>
        </a:xfrm>
      </p:grpSpPr>
      <p:sp>
        <p:nvSpPr>
          <p:cNvPr id="301" name="Google Shape;301;p27"/>
          <p:cNvSpPr/>
          <p:nvPr/>
        </p:nvSpPr>
        <p:spPr>
          <a:xfrm flipH="1">
            <a:off x="391596" y="182187"/>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7"/>
          <p:cNvSpPr/>
          <p:nvPr/>
        </p:nvSpPr>
        <p:spPr>
          <a:xfrm flipH="1">
            <a:off x="-12" y="3805107"/>
            <a:ext cx="781079" cy="1118818"/>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7"/>
          <p:cNvSpPr/>
          <p:nvPr/>
        </p:nvSpPr>
        <p:spPr>
          <a:xfrm rot="10800000" flipH="1">
            <a:off x="8387703" y="650292"/>
            <a:ext cx="747728" cy="1071045"/>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7"/>
          <p:cNvSpPr/>
          <p:nvPr/>
        </p:nvSpPr>
        <p:spPr>
          <a:xfrm rot="5400000" flipH="1">
            <a:off x="8829505" y="33679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rot="5400000" flipH="1">
            <a:off x="8667580" y="155599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7"/>
          <p:cNvSpPr/>
          <p:nvPr/>
        </p:nvSpPr>
        <p:spPr>
          <a:xfrm flipH="1">
            <a:off x="653218" y="97500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7"/>
          <p:cNvSpPr/>
          <p:nvPr/>
        </p:nvSpPr>
        <p:spPr>
          <a:xfrm rot="5400000" flipH="1">
            <a:off x="275168" y="3964232"/>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7"/>
          <p:cNvSpPr/>
          <p:nvPr/>
        </p:nvSpPr>
        <p:spPr>
          <a:xfrm flipH="1">
            <a:off x="8287442" y="404763"/>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7"/>
          <p:cNvSpPr/>
          <p:nvPr/>
        </p:nvSpPr>
        <p:spPr>
          <a:xfrm flipH="1">
            <a:off x="569942" y="3697663"/>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7"/>
          <p:cNvSpPr/>
          <p:nvPr/>
        </p:nvSpPr>
        <p:spPr>
          <a:xfrm flipH="1">
            <a:off x="1513142" y="404763"/>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CUSTOM_15">
    <p:spTree>
      <p:nvGrpSpPr>
        <p:cNvPr id="1" name="Shape 311"/>
        <p:cNvGrpSpPr/>
        <p:nvPr/>
      </p:nvGrpSpPr>
      <p:grpSpPr>
        <a:xfrm>
          <a:off x="0" y="0"/>
          <a:ext cx="0" cy="0"/>
          <a:chOff x="0" y="0"/>
          <a:chExt cx="0" cy="0"/>
        </a:xfrm>
      </p:grpSpPr>
      <p:sp>
        <p:nvSpPr>
          <p:cNvPr id="312" name="Google Shape;312;p28"/>
          <p:cNvSpPr/>
          <p:nvPr/>
        </p:nvSpPr>
        <p:spPr>
          <a:xfrm rot="10800000" flipH="1">
            <a:off x="7675883" y="4014875"/>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8"/>
          <p:cNvSpPr/>
          <p:nvPr/>
        </p:nvSpPr>
        <p:spPr>
          <a:xfrm rot="10800000" flipH="1">
            <a:off x="8354351" y="182187"/>
            <a:ext cx="781079" cy="1118818"/>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8"/>
          <p:cNvSpPr/>
          <p:nvPr/>
        </p:nvSpPr>
        <p:spPr>
          <a:xfrm flipH="1">
            <a:off x="-12" y="3384775"/>
            <a:ext cx="747728" cy="1071045"/>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8"/>
          <p:cNvSpPr/>
          <p:nvPr/>
        </p:nvSpPr>
        <p:spPr>
          <a:xfrm rot="-5400000" flipH="1">
            <a:off x="210513" y="4673922"/>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8"/>
          <p:cNvSpPr/>
          <p:nvPr/>
        </p:nvSpPr>
        <p:spPr>
          <a:xfrm rot="-5400000" flipH="1">
            <a:off x="372438" y="3454722"/>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8"/>
          <p:cNvSpPr/>
          <p:nvPr/>
        </p:nvSpPr>
        <p:spPr>
          <a:xfrm rot="10800000" flipH="1">
            <a:off x="8386800" y="4035712"/>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8"/>
          <p:cNvSpPr/>
          <p:nvPr/>
        </p:nvSpPr>
        <p:spPr>
          <a:xfrm rot="-5400000" flipH="1">
            <a:off x="8790050" y="1071680"/>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8"/>
          <p:cNvSpPr/>
          <p:nvPr/>
        </p:nvSpPr>
        <p:spPr>
          <a:xfrm rot="10800000" flipH="1">
            <a:off x="713222" y="4566621"/>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8"/>
          <p:cNvSpPr/>
          <p:nvPr/>
        </p:nvSpPr>
        <p:spPr>
          <a:xfrm rot="10800000" flipH="1">
            <a:off x="8430722" y="1273721"/>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8"/>
          <p:cNvSpPr/>
          <p:nvPr/>
        </p:nvSpPr>
        <p:spPr>
          <a:xfrm rot="10800000" flipH="1">
            <a:off x="7487522" y="4566621"/>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3">
  <p:cSld name="CUSTOM_16">
    <p:spTree>
      <p:nvGrpSpPr>
        <p:cNvPr id="1" name="Shape 322"/>
        <p:cNvGrpSpPr/>
        <p:nvPr/>
      </p:nvGrpSpPr>
      <p:grpSpPr>
        <a:xfrm>
          <a:off x="0" y="0"/>
          <a:ext cx="0" cy="0"/>
          <a:chOff x="0" y="0"/>
          <a:chExt cx="0" cy="0"/>
        </a:xfrm>
      </p:grpSpPr>
      <p:sp>
        <p:nvSpPr>
          <p:cNvPr id="323" name="Google Shape;323;p29"/>
          <p:cNvSpPr/>
          <p:nvPr/>
        </p:nvSpPr>
        <p:spPr>
          <a:xfrm flipH="1">
            <a:off x="552562" y="4426015"/>
            <a:ext cx="586620" cy="499878"/>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9"/>
          <p:cNvSpPr/>
          <p:nvPr/>
        </p:nvSpPr>
        <p:spPr>
          <a:xfrm rot="-5400000" flipH="1">
            <a:off x="4899392" y="4191132"/>
            <a:ext cx="781079" cy="1118818"/>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9"/>
          <p:cNvSpPr/>
          <p:nvPr/>
        </p:nvSpPr>
        <p:spPr>
          <a:xfrm rot="5400000" flipH="1">
            <a:off x="8149483" y="-161659"/>
            <a:ext cx="747728" cy="1071045"/>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9"/>
          <p:cNvSpPr/>
          <p:nvPr/>
        </p:nvSpPr>
        <p:spPr>
          <a:xfrm rot="8100000" flipH="1">
            <a:off x="190315" y="229910"/>
            <a:ext cx="1068008" cy="909109"/>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9"/>
          <p:cNvSpPr/>
          <p:nvPr/>
        </p:nvSpPr>
        <p:spPr>
          <a:xfrm flipH="1">
            <a:off x="7674323" y="2962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9"/>
          <p:cNvSpPr/>
          <p:nvPr/>
        </p:nvSpPr>
        <p:spPr>
          <a:xfrm flipH="1">
            <a:off x="8893523" y="3724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9"/>
          <p:cNvSpPr/>
          <p:nvPr/>
        </p:nvSpPr>
        <p:spPr>
          <a:xfrm rot="8100000" flipH="1">
            <a:off x="1061760" y="922842"/>
            <a:ext cx="95459" cy="95459"/>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9"/>
          <p:cNvSpPr/>
          <p:nvPr/>
        </p:nvSpPr>
        <p:spPr>
          <a:xfrm rot="-1352207" flipH="1">
            <a:off x="4734301" y="4647212"/>
            <a:ext cx="95492" cy="95492"/>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9"/>
          <p:cNvSpPr/>
          <p:nvPr/>
        </p:nvSpPr>
        <p:spPr>
          <a:xfrm rot="-1352207" flipH="1">
            <a:off x="5889893" y="4251154"/>
            <a:ext cx="95492" cy="95492"/>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9"/>
          <p:cNvSpPr/>
          <p:nvPr/>
        </p:nvSpPr>
        <p:spPr>
          <a:xfrm rot="-1352207" flipH="1">
            <a:off x="771901" y="4342412"/>
            <a:ext cx="95492" cy="95492"/>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9"/>
          <p:cNvSpPr/>
          <p:nvPr/>
        </p:nvSpPr>
        <p:spPr>
          <a:xfrm>
            <a:off x="484622" y="1197521"/>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9"/>
          <p:cNvSpPr/>
          <p:nvPr/>
        </p:nvSpPr>
        <p:spPr>
          <a:xfrm>
            <a:off x="7363922" y="306496"/>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9"/>
          <p:cNvSpPr/>
          <p:nvPr/>
        </p:nvSpPr>
        <p:spPr>
          <a:xfrm>
            <a:off x="5334872" y="4045496"/>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4"/>
        <p:cNvGrpSpPr/>
        <p:nvPr/>
      </p:nvGrpSpPr>
      <p:grpSpPr>
        <a:xfrm>
          <a:off x="0" y="0"/>
          <a:ext cx="0" cy="0"/>
          <a:chOff x="0" y="0"/>
          <a:chExt cx="0" cy="0"/>
        </a:xfrm>
      </p:grpSpPr>
      <p:sp>
        <p:nvSpPr>
          <p:cNvPr id="35" name="Google Shape;35;p4"/>
          <p:cNvSpPr txBox="1">
            <a:spLocks noGrp="1"/>
          </p:cNvSpPr>
          <p:nvPr>
            <p:ph type="title"/>
          </p:nvPr>
        </p:nvSpPr>
        <p:spPr>
          <a:xfrm>
            <a:off x="713225" y="330725"/>
            <a:ext cx="77178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sz="3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6" name="Google Shape;36;p4"/>
          <p:cNvSpPr txBox="1">
            <a:spLocks noGrp="1"/>
          </p:cNvSpPr>
          <p:nvPr>
            <p:ph type="body" idx="1"/>
          </p:nvPr>
        </p:nvSpPr>
        <p:spPr>
          <a:xfrm>
            <a:off x="713225" y="1152475"/>
            <a:ext cx="7717800" cy="3416400"/>
          </a:xfrm>
          <a:prstGeom prst="rect">
            <a:avLst/>
          </a:prstGeom>
        </p:spPr>
        <p:txBody>
          <a:bodyPr spcFirstLastPara="1" wrap="square" lIns="91425" tIns="91425" rIns="91425" bIns="91425" anchor="t" anchorCtr="0">
            <a:normAutofit/>
          </a:bodyPr>
          <a:lstStyle>
            <a:lvl1pPr marL="457200" lvl="0" indent="-304800">
              <a:lnSpc>
                <a:spcPct val="100000"/>
              </a:lnSpc>
              <a:spcBef>
                <a:spcPts val="0"/>
              </a:spcBef>
              <a:spcAft>
                <a:spcPts val="0"/>
              </a:spcAft>
              <a:buClr>
                <a:srgbClr val="434343"/>
              </a:buClr>
              <a:buSzPts val="1200"/>
              <a:buFont typeface="Anaheim"/>
              <a:buAutoNum type="arabicPeriod"/>
              <a:defRPr sz="12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
        <p:nvSpPr>
          <p:cNvPr id="37" name="Google Shape;37;p4"/>
          <p:cNvSpPr/>
          <p:nvPr/>
        </p:nvSpPr>
        <p:spPr>
          <a:xfrm rot="-5400000" flipH="1">
            <a:off x="7139239" y="4193582"/>
            <a:ext cx="781079" cy="1118818"/>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rot="5400000" flipH="1">
            <a:off x="8493855" y="-161659"/>
            <a:ext cx="747728" cy="1071045"/>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flipH="1">
            <a:off x="101503" y="135490"/>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flipH="1">
            <a:off x="8018694" y="2962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flipH="1">
            <a:off x="517719" y="676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flipH="1">
            <a:off x="8337744" y="455640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flipH="1">
            <a:off x="7129494" y="4798150"/>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p6"/>
          <p:cNvSpPr txBox="1">
            <a:spLocks noGrp="1"/>
          </p:cNvSpPr>
          <p:nvPr>
            <p:ph type="title"/>
          </p:nvPr>
        </p:nvSpPr>
        <p:spPr>
          <a:xfrm>
            <a:off x="713225" y="336803"/>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Font typeface="Alegreya Sans SC"/>
              <a:buNone/>
              <a:defRPr sz="3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3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3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3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3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3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3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3000">
                <a:latin typeface="Alegreya Sans SC"/>
                <a:ea typeface="Alegreya Sans SC"/>
                <a:cs typeface="Alegreya Sans SC"/>
                <a:sym typeface="Alegreya Sans SC"/>
              </a:defRPr>
            </a:lvl9pPr>
          </a:lstStyle>
          <a:p>
            <a:endParaRPr/>
          </a:p>
        </p:txBody>
      </p:sp>
      <p:sp>
        <p:nvSpPr>
          <p:cNvPr id="60" name="Google Shape;60;p6"/>
          <p:cNvSpPr/>
          <p:nvPr/>
        </p:nvSpPr>
        <p:spPr>
          <a:xfrm>
            <a:off x="6582916" y="187390"/>
            <a:ext cx="586620" cy="499878"/>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400000">
            <a:off x="339362" y="-161659"/>
            <a:ext cx="747728" cy="1071045"/>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p:nvPr/>
        </p:nvSpPr>
        <p:spPr>
          <a:xfrm>
            <a:off x="8335302" y="211690"/>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6"/>
          <p:cNvSpPr/>
          <p:nvPr/>
        </p:nvSpPr>
        <p:spPr>
          <a:xfrm>
            <a:off x="1466850" y="2962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a:off x="247650" y="3724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a:off x="8891625" y="1438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6877050" y="169000"/>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7"/>
        <p:cNvGrpSpPr/>
        <p:nvPr/>
      </p:nvGrpSpPr>
      <p:grpSpPr>
        <a:xfrm>
          <a:off x="0" y="0"/>
          <a:ext cx="0" cy="0"/>
          <a:chOff x="0" y="0"/>
          <a:chExt cx="0" cy="0"/>
        </a:xfrm>
      </p:grpSpPr>
      <p:sp>
        <p:nvSpPr>
          <p:cNvPr id="68" name="Google Shape;68;p7"/>
          <p:cNvSpPr txBox="1">
            <a:spLocks noGrp="1"/>
          </p:cNvSpPr>
          <p:nvPr>
            <p:ph type="subTitle" idx="1"/>
          </p:nvPr>
        </p:nvSpPr>
        <p:spPr>
          <a:xfrm>
            <a:off x="965550" y="1718313"/>
            <a:ext cx="3406500" cy="24972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9" name="Google Shape;69;p7"/>
          <p:cNvSpPr txBox="1">
            <a:spLocks noGrp="1"/>
          </p:cNvSpPr>
          <p:nvPr>
            <p:ph type="title"/>
          </p:nvPr>
        </p:nvSpPr>
        <p:spPr>
          <a:xfrm>
            <a:off x="965550" y="927988"/>
            <a:ext cx="30492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0" name="Google Shape;70;p7"/>
          <p:cNvSpPr/>
          <p:nvPr/>
        </p:nvSpPr>
        <p:spPr>
          <a:xfrm rot="5400000">
            <a:off x="4540926" y="4193557"/>
            <a:ext cx="781079" cy="1118818"/>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rot="-5400000">
            <a:off x="339362" y="-161659"/>
            <a:ext cx="747728" cy="1071045"/>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7923658" y="428762"/>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1466850" y="2962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p:nvPr/>
        </p:nvSpPr>
        <p:spPr>
          <a:xfrm>
            <a:off x="247650" y="3724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7"/>
          <p:cNvSpPr/>
          <p:nvPr/>
        </p:nvSpPr>
        <p:spPr>
          <a:xfrm>
            <a:off x="8891625" y="3724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7"/>
          <p:cNvSpPr/>
          <p:nvPr/>
        </p:nvSpPr>
        <p:spPr>
          <a:xfrm>
            <a:off x="5253075" y="460410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7"/>
          <p:cNvSpPr/>
          <p:nvPr/>
        </p:nvSpPr>
        <p:spPr>
          <a:xfrm>
            <a:off x="7901025" y="6010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7"/>
          <p:cNvSpPr/>
          <p:nvPr/>
        </p:nvSpPr>
        <p:spPr>
          <a:xfrm>
            <a:off x="4167225" y="4978000"/>
            <a:ext cx="61800" cy="61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9"/>
        <p:cNvGrpSpPr/>
        <p:nvPr/>
      </p:nvGrpSpPr>
      <p:grpSpPr>
        <a:xfrm>
          <a:off x="0" y="0"/>
          <a:ext cx="0" cy="0"/>
          <a:chOff x="0" y="0"/>
          <a:chExt cx="0" cy="0"/>
        </a:xfrm>
      </p:grpSpPr>
      <p:sp>
        <p:nvSpPr>
          <p:cNvPr id="80" name="Google Shape;80;p8"/>
          <p:cNvSpPr txBox="1">
            <a:spLocks noGrp="1"/>
          </p:cNvSpPr>
          <p:nvPr>
            <p:ph type="title"/>
          </p:nvPr>
        </p:nvSpPr>
        <p:spPr>
          <a:xfrm>
            <a:off x="721350" y="1066800"/>
            <a:ext cx="4793700" cy="23313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7000">
                <a:solidFill>
                  <a:schemeClr val="accent6"/>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81" name="Google Shape;81;p8"/>
          <p:cNvSpPr/>
          <p:nvPr/>
        </p:nvSpPr>
        <p:spPr>
          <a:xfrm>
            <a:off x="2381250" y="4798150"/>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1150586" y="4137809"/>
            <a:ext cx="838324" cy="1200904"/>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 name="Google Shape;83;p8"/>
          <p:cNvGrpSpPr/>
          <p:nvPr/>
        </p:nvGrpSpPr>
        <p:grpSpPr>
          <a:xfrm rot="10800000">
            <a:off x="7896934" y="51049"/>
            <a:ext cx="1067939" cy="976890"/>
            <a:chOff x="8335302" y="372450"/>
            <a:chExt cx="1067939" cy="976890"/>
          </a:xfrm>
        </p:grpSpPr>
        <p:sp>
          <p:nvSpPr>
            <p:cNvPr id="84" name="Google Shape;84;p8"/>
            <p:cNvSpPr/>
            <p:nvPr/>
          </p:nvSpPr>
          <p:spPr>
            <a:xfrm>
              <a:off x="8335302" y="440290"/>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a:off x="8891625" y="3724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 name="Google Shape;86;p8"/>
          <p:cNvGrpSpPr/>
          <p:nvPr/>
        </p:nvGrpSpPr>
        <p:grpSpPr>
          <a:xfrm>
            <a:off x="2123041" y="143150"/>
            <a:ext cx="586620" cy="518268"/>
            <a:chOff x="5973316" y="169000"/>
            <a:chExt cx="586620" cy="518268"/>
          </a:xfrm>
        </p:grpSpPr>
        <p:sp>
          <p:nvSpPr>
            <p:cNvPr id="87" name="Google Shape;87;p8"/>
            <p:cNvSpPr/>
            <p:nvPr/>
          </p:nvSpPr>
          <p:spPr>
            <a:xfrm>
              <a:off x="5973316" y="187390"/>
              <a:ext cx="586620" cy="499878"/>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267450" y="169000"/>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3343783" y="3519912"/>
            <a:ext cx="1067939" cy="909050"/>
            <a:chOff x="4627883" y="3763587"/>
            <a:chExt cx="1067939" cy="909050"/>
          </a:xfrm>
        </p:grpSpPr>
        <p:sp>
          <p:nvSpPr>
            <p:cNvPr id="90" name="Google Shape;90;p8"/>
            <p:cNvSpPr/>
            <p:nvPr/>
          </p:nvSpPr>
          <p:spPr>
            <a:xfrm>
              <a:off x="4627883" y="3763587"/>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5338800" y="455640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8"/>
          <p:cNvSpPr/>
          <p:nvPr/>
        </p:nvSpPr>
        <p:spPr>
          <a:xfrm>
            <a:off x="911450" y="42841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18"/>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CUSTOM_6">
    <p:spTree>
      <p:nvGrpSpPr>
        <p:cNvPr id="1" name="Shape 192"/>
        <p:cNvGrpSpPr/>
        <p:nvPr/>
      </p:nvGrpSpPr>
      <p:grpSpPr>
        <a:xfrm>
          <a:off x="0" y="0"/>
          <a:ext cx="0" cy="0"/>
          <a:chOff x="0" y="0"/>
          <a:chExt cx="0" cy="0"/>
        </a:xfrm>
      </p:grpSpPr>
      <p:sp>
        <p:nvSpPr>
          <p:cNvPr id="193" name="Google Shape;193;p19"/>
          <p:cNvSpPr txBox="1">
            <a:spLocks noGrp="1"/>
          </p:cNvSpPr>
          <p:nvPr>
            <p:ph type="subTitle" idx="1"/>
          </p:nvPr>
        </p:nvSpPr>
        <p:spPr>
          <a:xfrm>
            <a:off x="4985100" y="1718313"/>
            <a:ext cx="3406500" cy="24972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4" name="Google Shape;194;p19"/>
          <p:cNvSpPr txBox="1">
            <a:spLocks noGrp="1"/>
          </p:cNvSpPr>
          <p:nvPr>
            <p:ph type="title"/>
          </p:nvPr>
        </p:nvSpPr>
        <p:spPr>
          <a:xfrm>
            <a:off x="4985100" y="927988"/>
            <a:ext cx="30492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220"/>
        <p:cNvGrpSpPr/>
        <p:nvPr/>
      </p:nvGrpSpPr>
      <p:grpSpPr>
        <a:xfrm>
          <a:off x="0" y="0"/>
          <a:ext cx="0" cy="0"/>
          <a:chOff x="0" y="0"/>
          <a:chExt cx="0" cy="0"/>
        </a:xfrm>
      </p:grpSpPr>
      <p:sp>
        <p:nvSpPr>
          <p:cNvPr id="221" name="Google Shape;221;p22"/>
          <p:cNvSpPr txBox="1">
            <a:spLocks noGrp="1"/>
          </p:cNvSpPr>
          <p:nvPr>
            <p:ph type="title"/>
          </p:nvPr>
        </p:nvSpPr>
        <p:spPr>
          <a:xfrm>
            <a:off x="713225" y="336803"/>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Font typeface="Alegreya Sans SC"/>
              <a:buNone/>
              <a:defRPr sz="3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3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3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3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3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3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3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3000">
                <a:latin typeface="Alegreya Sans SC"/>
                <a:ea typeface="Alegreya Sans SC"/>
                <a:cs typeface="Alegreya Sans SC"/>
                <a:sym typeface="Alegreya Sans SC"/>
              </a:defRPr>
            </a:lvl9pPr>
          </a:lstStyle>
          <a:p>
            <a:endParaRPr/>
          </a:p>
        </p:txBody>
      </p:sp>
      <p:sp>
        <p:nvSpPr>
          <p:cNvPr id="222" name="Google Shape;222;p22"/>
          <p:cNvSpPr txBox="1">
            <a:spLocks noGrp="1"/>
          </p:cNvSpPr>
          <p:nvPr>
            <p:ph type="title" idx="2"/>
          </p:nvPr>
        </p:nvSpPr>
        <p:spPr>
          <a:xfrm>
            <a:off x="947063" y="2573188"/>
            <a:ext cx="2017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2100" b="1"/>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223" name="Google Shape;223;p22"/>
          <p:cNvSpPr txBox="1">
            <a:spLocks noGrp="1"/>
          </p:cNvSpPr>
          <p:nvPr>
            <p:ph type="subTitle" idx="1"/>
          </p:nvPr>
        </p:nvSpPr>
        <p:spPr>
          <a:xfrm>
            <a:off x="894713" y="3060075"/>
            <a:ext cx="2121900" cy="1016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4" name="Google Shape;224;p22"/>
          <p:cNvSpPr txBox="1">
            <a:spLocks noGrp="1"/>
          </p:cNvSpPr>
          <p:nvPr>
            <p:ph type="title" idx="3"/>
          </p:nvPr>
        </p:nvSpPr>
        <p:spPr>
          <a:xfrm>
            <a:off x="3563388" y="2573188"/>
            <a:ext cx="2017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2100" b="1"/>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225" name="Google Shape;225;p22"/>
          <p:cNvSpPr txBox="1">
            <a:spLocks noGrp="1"/>
          </p:cNvSpPr>
          <p:nvPr>
            <p:ph type="subTitle" idx="4"/>
          </p:nvPr>
        </p:nvSpPr>
        <p:spPr>
          <a:xfrm>
            <a:off x="3511038" y="3060075"/>
            <a:ext cx="2121900" cy="1016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6" name="Google Shape;226;p22"/>
          <p:cNvSpPr txBox="1">
            <a:spLocks noGrp="1"/>
          </p:cNvSpPr>
          <p:nvPr>
            <p:ph type="title" idx="5"/>
          </p:nvPr>
        </p:nvSpPr>
        <p:spPr>
          <a:xfrm>
            <a:off x="6179738" y="2573188"/>
            <a:ext cx="2017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2100" b="1"/>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227" name="Google Shape;227;p22"/>
          <p:cNvSpPr txBox="1">
            <a:spLocks noGrp="1"/>
          </p:cNvSpPr>
          <p:nvPr>
            <p:ph type="subTitle" idx="6"/>
          </p:nvPr>
        </p:nvSpPr>
        <p:spPr>
          <a:xfrm>
            <a:off x="6127388" y="3060075"/>
            <a:ext cx="2121900" cy="1016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8" name="Google Shape;228;p22"/>
          <p:cNvSpPr/>
          <p:nvPr/>
        </p:nvSpPr>
        <p:spPr>
          <a:xfrm flipH="1">
            <a:off x="2533572" y="4149587"/>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2"/>
          <p:cNvSpPr/>
          <p:nvPr/>
        </p:nvSpPr>
        <p:spPr>
          <a:xfrm rot="-5400000" flipH="1">
            <a:off x="6872539" y="4193582"/>
            <a:ext cx="781079" cy="1118818"/>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2"/>
          <p:cNvSpPr/>
          <p:nvPr/>
        </p:nvSpPr>
        <p:spPr>
          <a:xfrm rot="5400000" flipH="1">
            <a:off x="8227155" y="-161659"/>
            <a:ext cx="747728" cy="1071045"/>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2"/>
          <p:cNvSpPr/>
          <p:nvPr/>
        </p:nvSpPr>
        <p:spPr>
          <a:xfrm flipH="1">
            <a:off x="-88997" y="440290"/>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2"/>
          <p:cNvSpPr/>
          <p:nvPr/>
        </p:nvSpPr>
        <p:spPr>
          <a:xfrm flipH="1">
            <a:off x="7751994" y="2962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2"/>
          <p:cNvSpPr/>
          <p:nvPr/>
        </p:nvSpPr>
        <p:spPr>
          <a:xfrm flipH="1">
            <a:off x="8971194" y="3724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2"/>
          <p:cNvSpPr/>
          <p:nvPr/>
        </p:nvSpPr>
        <p:spPr>
          <a:xfrm flipH="1">
            <a:off x="327219" y="3724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2"/>
          <p:cNvSpPr/>
          <p:nvPr/>
        </p:nvSpPr>
        <p:spPr>
          <a:xfrm flipH="1">
            <a:off x="2795194" y="494240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2"/>
          <p:cNvSpPr/>
          <p:nvPr/>
        </p:nvSpPr>
        <p:spPr>
          <a:xfrm flipH="1">
            <a:off x="6862794" y="4798150"/>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13">
    <p:spTree>
      <p:nvGrpSpPr>
        <p:cNvPr id="1" name="Shape 291"/>
        <p:cNvGrpSpPr/>
        <p:nvPr/>
      </p:nvGrpSpPr>
      <p:grpSpPr>
        <a:xfrm>
          <a:off x="0" y="0"/>
          <a:ext cx="0" cy="0"/>
          <a:chOff x="0" y="0"/>
          <a:chExt cx="0" cy="0"/>
        </a:xfrm>
      </p:grpSpPr>
      <p:sp>
        <p:nvSpPr>
          <p:cNvPr id="292" name="Google Shape;292;p26"/>
          <p:cNvSpPr/>
          <p:nvPr/>
        </p:nvSpPr>
        <p:spPr>
          <a:xfrm rot="5400000">
            <a:off x="8078822" y="4234103"/>
            <a:ext cx="747728" cy="1071045"/>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6"/>
          <p:cNvSpPr/>
          <p:nvPr/>
        </p:nvSpPr>
        <p:spPr>
          <a:xfrm rot="10800000" flipH="1">
            <a:off x="6851291" y="4354059"/>
            <a:ext cx="586620" cy="499878"/>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6"/>
          <p:cNvSpPr/>
          <p:nvPr/>
        </p:nvSpPr>
        <p:spPr>
          <a:xfrm rot="10800000" flipH="1">
            <a:off x="2" y="3811049"/>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6"/>
          <p:cNvSpPr/>
          <p:nvPr/>
        </p:nvSpPr>
        <p:spPr>
          <a:xfrm rot="10800000" flipH="1">
            <a:off x="610050" y="4751839"/>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6"/>
          <p:cNvSpPr/>
          <p:nvPr/>
        </p:nvSpPr>
        <p:spPr>
          <a:xfrm rot="10800000" flipH="1">
            <a:off x="8836150" y="4675639"/>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6"/>
          <p:cNvSpPr/>
          <p:nvPr/>
        </p:nvSpPr>
        <p:spPr>
          <a:xfrm rot="10800000" flipH="1">
            <a:off x="7193525" y="4904289"/>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6"/>
          <p:cNvSpPr/>
          <p:nvPr/>
        </p:nvSpPr>
        <p:spPr>
          <a:xfrm rot="10800000" flipH="1">
            <a:off x="1097447" y="4686836"/>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6"/>
          <p:cNvSpPr/>
          <p:nvPr/>
        </p:nvSpPr>
        <p:spPr>
          <a:xfrm rot="10800000" flipH="1">
            <a:off x="8622197" y="3845486"/>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85C9D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342524"/>
              </a:buClr>
              <a:buSzPts val="2800"/>
              <a:buFont typeface="Alegreya Sans SC"/>
              <a:buNone/>
              <a:defRPr sz="2800" b="1">
                <a:solidFill>
                  <a:srgbClr val="342524"/>
                </a:solidFill>
                <a:latin typeface="Alegreya Sans SC"/>
                <a:ea typeface="Alegreya Sans SC"/>
                <a:cs typeface="Alegreya Sans SC"/>
                <a:sym typeface="Alegreya Sans SC"/>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rgbClr val="232E44"/>
              </a:buClr>
              <a:buSzPts val="1800"/>
              <a:buFont typeface="Roboto Condensed"/>
              <a:buChar char="●"/>
              <a:defRPr sz="1800">
                <a:solidFill>
                  <a:srgbClr val="232E44"/>
                </a:solidFill>
                <a:latin typeface="Roboto Condensed"/>
                <a:ea typeface="Roboto Condensed"/>
                <a:cs typeface="Roboto Condensed"/>
                <a:sym typeface="Roboto Condensed"/>
              </a:defRPr>
            </a:lvl1pPr>
            <a:lvl2pPr marL="914400" lvl="1"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2pPr>
            <a:lvl3pPr marL="1371600" lvl="2"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3pPr>
            <a:lvl4pPr marL="1828800" lvl="3"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4pPr>
            <a:lvl5pPr marL="2286000" lvl="4"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5pPr>
            <a:lvl6pPr marL="2743200" lvl="5"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6pPr>
            <a:lvl7pPr marL="3200400" lvl="6"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7pPr>
            <a:lvl8pPr marL="3657600" lvl="7"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8pPr>
            <a:lvl9pPr marL="4114800" lvl="8"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8" r:id="rId6"/>
    <p:sldLayoutId id="2147483665" r:id="rId7"/>
    <p:sldLayoutId id="2147483668" r:id="rId8"/>
    <p:sldLayoutId id="2147483672" r:id="rId9"/>
    <p:sldLayoutId id="2147483673" r:id="rId10"/>
    <p:sldLayoutId id="2147483674" r:id="rId11"/>
    <p:sldLayoutId id="214748367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5C9D1"/>
        </a:solidFill>
        <a:effectLst/>
      </p:bgPr>
    </p:bg>
    <p:spTree>
      <p:nvGrpSpPr>
        <p:cNvPr id="1" name="Shape 343"/>
        <p:cNvGrpSpPr/>
        <p:nvPr/>
      </p:nvGrpSpPr>
      <p:grpSpPr>
        <a:xfrm>
          <a:off x="0" y="0"/>
          <a:ext cx="0" cy="0"/>
          <a:chOff x="0" y="0"/>
          <a:chExt cx="0" cy="0"/>
        </a:xfrm>
      </p:grpSpPr>
      <p:sp>
        <p:nvSpPr>
          <p:cNvPr id="344" name="Google Shape;344;p32"/>
          <p:cNvSpPr/>
          <p:nvPr/>
        </p:nvSpPr>
        <p:spPr>
          <a:xfrm rot="7678746">
            <a:off x="2007060" y="1406913"/>
            <a:ext cx="1552801" cy="1321816"/>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2"/>
          <p:cNvSpPr txBox="1">
            <a:spLocks noGrp="1"/>
          </p:cNvSpPr>
          <p:nvPr>
            <p:ph type="ctrTitle"/>
          </p:nvPr>
        </p:nvSpPr>
        <p:spPr>
          <a:xfrm>
            <a:off x="214282" y="1785932"/>
            <a:ext cx="7572428" cy="1428760"/>
          </a:xfrm>
          <a:prstGeom prst="rect">
            <a:avLst/>
          </a:prstGeom>
        </p:spPr>
        <p:txBody>
          <a:bodyPr spcFirstLastPara="1" wrap="square" lIns="91425" tIns="91425" rIns="91425" bIns="91425" anchor="b" anchorCtr="0">
            <a:noAutofit/>
          </a:bodyPr>
          <a:lstStyle/>
          <a:p>
            <a:r>
              <a:rPr lang="en-US" sz="5400" dirty="0" smtClean="0">
                <a:latin typeface="Times New Roman" pitchFamily="18" charset="0"/>
                <a:cs typeface="Times New Roman" pitchFamily="18" charset="0"/>
              </a:rPr>
              <a:t>Chest X-Ray Covid-19 Detection using CNN</a:t>
            </a:r>
            <a:br>
              <a:rPr lang="en-US" sz="5400" dirty="0" smtClean="0">
                <a:latin typeface="Times New Roman" pitchFamily="18" charset="0"/>
                <a:cs typeface="Times New Roman" pitchFamily="18" charset="0"/>
              </a:rPr>
            </a:br>
            <a:endParaRPr sz="4900">
              <a:solidFill>
                <a:srgbClr val="342524"/>
              </a:solidFill>
            </a:endParaRPr>
          </a:p>
        </p:txBody>
      </p:sp>
      <p:sp>
        <p:nvSpPr>
          <p:cNvPr id="346" name="Google Shape;346;p32"/>
          <p:cNvSpPr txBox="1">
            <a:spLocks noGrp="1"/>
          </p:cNvSpPr>
          <p:nvPr>
            <p:ph type="subTitle" idx="1"/>
          </p:nvPr>
        </p:nvSpPr>
        <p:spPr>
          <a:xfrm>
            <a:off x="2428860" y="3214692"/>
            <a:ext cx="5166000" cy="51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solidFill>
                  <a:srgbClr val="232E44"/>
                </a:solidFill>
              </a:rPr>
              <a:t>PRESENTED BY :</a:t>
            </a:r>
          </a:p>
          <a:p>
            <a:pPr marL="0" lvl="0" indent="0" algn="l" rtl="0">
              <a:spcBef>
                <a:spcPts val="0"/>
              </a:spcBef>
              <a:spcAft>
                <a:spcPts val="0"/>
              </a:spcAft>
              <a:buNone/>
            </a:pPr>
            <a:r>
              <a:rPr lang="en-US" dirty="0" smtClean="0">
                <a:solidFill>
                  <a:srgbClr val="232E44"/>
                </a:solidFill>
              </a:rPr>
              <a:t>S.THEJASWINI</a:t>
            </a:r>
          </a:p>
          <a:p>
            <a:pPr marL="0" lvl="0" indent="0" algn="l" rtl="0">
              <a:spcBef>
                <a:spcPts val="0"/>
              </a:spcBef>
              <a:spcAft>
                <a:spcPts val="0"/>
              </a:spcAft>
              <a:buNone/>
            </a:pPr>
            <a:r>
              <a:rPr lang="en-US" dirty="0" smtClean="0"/>
              <a:t>513121104044</a:t>
            </a:r>
          </a:p>
          <a:p>
            <a:pPr marL="0" lvl="0" indent="0" algn="l" rtl="0">
              <a:spcBef>
                <a:spcPts val="0"/>
              </a:spcBef>
              <a:spcAft>
                <a:spcPts val="0"/>
              </a:spcAft>
              <a:buNone/>
            </a:pPr>
            <a:r>
              <a:rPr lang="en-US" dirty="0" smtClean="0"/>
              <a:t>THANTHAI PERIYAR GOVERNMENT INSTITUTE OF TECHNOLOGY-VELLORE</a:t>
            </a:r>
            <a:endParaRPr>
              <a:solidFill>
                <a:srgbClr val="232E44"/>
              </a:solidFill>
            </a:endParaRPr>
          </a:p>
        </p:txBody>
      </p:sp>
      <p:grpSp>
        <p:nvGrpSpPr>
          <p:cNvPr id="347" name="Google Shape;347;p32"/>
          <p:cNvGrpSpPr/>
          <p:nvPr/>
        </p:nvGrpSpPr>
        <p:grpSpPr>
          <a:xfrm>
            <a:off x="4406977" y="214296"/>
            <a:ext cx="4617411" cy="3900944"/>
            <a:chOff x="4249993" y="391643"/>
            <a:chExt cx="4617411" cy="3900944"/>
          </a:xfrm>
        </p:grpSpPr>
        <p:grpSp>
          <p:nvGrpSpPr>
            <p:cNvPr id="348" name="Google Shape;348;p32"/>
            <p:cNvGrpSpPr/>
            <p:nvPr/>
          </p:nvGrpSpPr>
          <p:grpSpPr>
            <a:xfrm>
              <a:off x="4249993" y="391643"/>
              <a:ext cx="915858" cy="516449"/>
              <a:chOff x="6393575" y="998725"/>
              <a:chExt cx="915950" cy="516500"/>
            </a:xfrm>
          </p:grpSpPr>
          <p:sp>
            <p:nvSpPr>
              <p:cNvPr id="354" name="Google Shape;354;p32"/>
              <p:cNvSpPr/>
              <p:nvPr/>
            </p:nvSpPr>
            <p:spPr>
              <a:xfrm>
                <a:off x="6831000" y="1217525"/>
                <a:ext cx="168850" cy="274300"/>
              </a:xfrm>
              <a:custGeom>
                <a:avLst/>
                <a:gdLst/>
                <a:ahLst/>
                <a:cxnLst/>
                <a:rect l="l" t="t" r="r" b="b"/>
                <a:pathLst>
                  <a:path w="6754" h="10972" extrusionOk="0">
                    <a:moveTo>
                      <a:pt x="6142" y="0"/>
                    </a:moveTo>
                    <a:cubicBezTo>
                      <a:pt x="5247" y="0"/>
                      <a:pt x="3588" y="2354"/>
                      <a:pt x="2320" y="4851"/>
                    </a:cubicBezTo>
                    <a:cubicBezTo>
                      <a:pt x="953" y="7557"/>
                      <a:pt x="0" y="10513"/>
                      <a:pt x="815" y="10927"/>
                    </a:cubicBezTo>
                    <a:cubicBezTo>
                      <a:pt x="875" y="10957"/>
                      <a:pt x="940" y="10971"/>
                      <a:pt x="1010" y="10971"/>
                    </a:cubicBezTo>
                    <a:cubicBezTo>
                      <a:pt x="1425" y="10971"/>
                      <a:pt x="2011" y="10462"/>
                      <a:pt x="2638" y="9670"/>
                    </a:cubicBezTo>
                    <a:lnTo>
                      <a:pt x="2348" y="9518"/>
                    </a:lnTo>
                    <a:cubicBezTo>
                      <a:pt x="1757" y="10257"/>
                      <a:pt x="1287" y="10655"/>
                      <a:pt x="1046" y="10655"/>
                    </a:cubicBezTo>
                    <a:cubicBezTo>
                      <a:pt x="1016" y="10655"/>
                      <a:pt x="990" y="10649"/>
                      <a:pt x="967" y="10637"/>
                    </a:cubicBezTo>
                    <a:cubicBezTo>
                      <a:pt x="567" y="10430"/>
                      <a:pt x="995" y="8193"/>
                      <a:pt x="2610" y="5003"/>
                    </a:cubicBezTo>
                    <a:cubicBezTo>
                      <a:pt x="4137" y="1976"/>
                      <a:pt x="5613" y="318"/>
                      <a:pt x="6110" y="318"/>
                    </a:cubicBezTo>
                    <a:cubicBezTo>
                      <a:pt x="6139" y="318"/>
                      <a:pt x="6165" y="323"/>
                      <a:pt x="6187" y="335"/>
                    </a:cubicBezTo>
                    <a:cubicBezTo>
                      <a:pt x="6394" y="445"/>
                      <a:pt x="6380" y="1081"/>
                      <a:pt x="6104" y="2116"/>
                    </a:cubicBezTo>
                    <a:lnTo>
                      <a:pt x="6394" y="2254"/>
                    </a:lnTo>
                    <a:cubicBezTo>
                      <a:pt x="6712" y="1108"/>
                      <a:pt x="6753" y="252"/>
                      <a:pt x="6339" y="45"/>
                    </a:cubicBezTo>
                    <a:cubicBezTo>
                      <a:pt x="6279" y="15"/>
                      <a:pt x="6213" y="0"/>
                      <a:pt x="6142" y="0"/>
                    </a:cubicBezTo>
                    <a:close/>
                  </a:path>
                </a:pathLst>
              </a:custGeom>
              <a:solidFill>
                <a:srgbClr val="ECF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2"/>
              <p:cNvSpPr/>
              <p:nvPr/>
            </p:nvSpPr>
            <p:spPr>
              <a:xfrm>
                <a:off x="6393575" y="998725"/>
                <a:ext cx="167825" cy="262375"/>
              </a:xfrm>
              <a:custGeom>
                <a:avLst/>
                <a:gdLst/>
                <a:ahLst/>
                <a:cxnLst/>
                <a:rect l="l" t="t" r="r" b="b"/>
                <a:pathLst>
                  <a:path w="6713" h="10495" extrusionOk="0">
                    <a:moveTo>
                      <a:pt x="5813" y="0"/>
                    </a:moveTo>
                    <a:cubicBezTo>
                      <a:pt x="5019" y="0"/>
                      <a:pt x="3410" y="1935"/>
                      <a:pt x="2072" y="4599"/>
                    </a:cubicBezTo>
                    <a:cubicBezTo>
                      <a:pt x="608" y="7471"/>
                      <a:pt x="1" y="10095"/>
                      <a:pt x="719" y="10454"/>
                    </a:cubicBezTo>
                    <a:cubicBezTo>
                      <a:pt x="773" y="10482"/>
                      <a:pt x="833" y="10495"/>
                      <a:pt x="899" y="10495"/>
                    </a:cubicBezTo>
                    <a:cubicBezTo>
                      <a:pt x="1692" y="10495"/>
                      <a:pt x="3302" y="8549"/>
                      <a:pt x="4641" y="5897"/>
                    </a:cubicBezTo>
                    <a:cubicBezTo>
                      <a:pt x="6104" y="3024"/>
                      <a:pt x="6712" y="401"/>
                      <a:pt x="5994" y="42"/>
                    </a:cubicBezTo>
                    <a:cubicBezTo>
                      <a:pt x="5940" y="14"/>
                      <a:pt x="5879" y="0"/>
                      <a:pt x="58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2"/>
              <p:cNvSpPr/>
              <p:nvPr/>
            </p:nvSpPr>
            <p:spPr>
              <a:xfrm>
                <a:off x="6401525" y="1018425"/>
                <a:ext cx="142250" cy="222975"/>
              </a:xfrm>
              <a:custGeom>
                <a:avLst/>
                <a:gdLst/>
                <a:ahLst/>
                <a:cxnLst/>
                <a:rect l="l" t="t" r="r" b="b"/>
                <a:pathLst>
                  <a:path w="5690" h="8919" extrusionOk="0">
                    <a:moveTo>
                      <a:pt x="5035" y="0"/>
                    </a:moveTo>
                    <a:cubicBezTo>
                      <a:pt x="4205" y="0"/>
                      <a:pt x="2842" y="1852"/>
                      <a:pt x="1823" y="3852"/>
                    </a:cubicBezTo>
                    <a:cubicBezTo>
                      <a:pt x="718" y="6048"/>
                      <a:pt x="0" y="8465"/>
                      <a:pt x="787" y="8865"/>
                    </a:cubicBezTo>
                    <a:cubicBezTo>
                      <a:pt x="859" y="8901"/>
                      <a:pt x="937" y="8918"/>
                      <a:pt x="1018" y="8918"/>
                    </a:cubicBezTo>
                    <a:cubicBezTo>
                      <a:pt x="1405" y="8918"/>
                      <a:pt x="1890" y="8531"/>
                      <a:pt x="2403" y="7926"/>
                    </a:cubicBezTo>
                    <a:lnTo>
                      <a:pt x="2127" y="7774"/>
                    </a:lnTo>
                    <a:cubicBezTo>
                      <a:pt x="1629" y="8357"/>
                      <a:pt x="1228" y="8662"/>
                      <a:pt x="997" y="8662"/>
                    </a:cubicBezTo>
                    <a:cubicBezTo>
                      <a:pt x="965" y="8662"/>
                      <a:pt x="937" y="8656"/>
                      <a:pt x="912" y="8644"/>
                    </a:cubicBezTo>
                    <a:cubicBezTo>
                      <a:pt x="525" y="8451"/>
                      <a:pt x="787" y="6587"/>
                      <a:pt x="2113" y="3990"/>
                    </a:cubicBezTo>
                    <a:cubicBezTo>
                      <a:pt x="3353" y="1562"/>
                      <a:pt x="4605" y="257"/>
                      <a:pt x="5078" y="257"/>
                    </a:cubicBezTo>
                    <a:cubicBezTo>
                      <a:pt x="5111" y="257"/>
                      <a:pt x="5140" y="263"/>
                      <a:pt x="5165" y="276"/>
                    </a:cubicBezTo>
                    <a:cubicBezTo>
                      <a:pt x="5358" y="386"/>
                      <a:pt x="5386" y="925"/>
                      <a:pt x="5179" y="1767"/>
                    </a:cubicBezTo>
                    <a:lnTo>
                      <a:pt x="5469" y="1905"/>
                    </a:lnTo>
                    <a:cubicBezTo>
                      <a:pt x="5690" y="966"/>
                      <a:pt x="5676" y="248"/>
                      <a:pt x="5262" y="55"/>
                    </a:cubicBezTo>
                    <a:cubicBezTo>
                      <a:pt x="5192" y="18"/>
                      <a:pt x="5116" y="0"/>
                      <a:pt x="5035" y="0"/>
                    </a:cubicBezTo>
                    <a:close/>
                  </a:path>
                </a:pathLst>
              </a:custGeom>
              <a:solidFill>
                <a:srgbClr val="ECF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2"/>
              <p:cNvSpPr/>
              <p:nvPr/>
            </p:nvSpPr>
            <p:spPr>
              <a:xfrm>
                <a:off x="7268075" y="1446500"/>
                <a:ext cx="41450" cy="68725"/>
              </a:xfrm>
              <a:custGeom>
                <a:avLst/>
                <a:gdLst/>
                <a:ahLst/>
                <a:cxnLst/>
                <a:rect l="l" t="t" r="r" b="b"/>
                <a:pathLst>
                  <a:path w="1658" h="2749" extrusionOk="0">
                    <a:moveTo>
                      <a:pt x="1285" y="0"/>
                    </a:moveTo>
                    <a:lnTo>
                      <a:pt x="0" y="2555"/>
                    </a:lnTo>
                    <a:lnTo>
                      <a:pt x="373" y="2748"/>
                    </a:lnTo>
                    <a:lnTo>
                      <a:pt x="1658" y="194"/>
                    </a:lnTo>
                    <a:lnTo>
                      <a:pt x="1285"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2"/>
              <p:cNvSpPr/>
              <p:nvPr/>
            </p:nvSpPr>
            <p:spPr>
              <a:xfrm>
                <a:off x="7240100" y="1432350"/>
                <a:ext cx="41800" cy="68725"/>
              </a:xfrm>
              <a:custGeom>
                <a:avLst/>
                <a:gdLst/>
                <a:ahLst/>
                <a:cxnLst/>
                <a:rect l="l" t="t" r="r" b="b"/>
                <a:pathLst>
                  <a:path w="1672" h="2749" extrusionOk="0">
                    <a:moveTo>
                      <a:pt x="1299" y="0"/>
                    </a:moveTo>
                    <a:lnTo>
                      <a:pt x="1" y="2555"/>
                    </a:lnTo>
                    <a:lnTo>
                      <a:pt x="374" y="2748"/>
                    </a:lnTo>
                    <a:lnTo>
                      <a:pt x="1672" y="193"/>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2"/>
              <p:cNvSpPr/>
              <p:nvPr/>
            </p:nvSpPr>
            <p:spPr>
              <a:xfrm>
                <a:off x="7212150" y="1418175"/>
                <a:ext cx="41800" cy="68750"/>
              </a:xfrm>
              <a:custGeom>
                <a:avLst/>
                <a:gdLst/>
                <a:ahLst/>
                <a:cxnLst/>
                <a:rect l="l" t="t" r="r" b="b"/>
                <a:pathLst>
                  <a:path w="1672" h="2750" extrusionOk="0">
                    <a:moveTo>
                      <a:pt x="1298" y="1"/>
                    </a:moveTo>
                    <a:lnTo>
                      <a:pt x="0" y="2556"/>
                    </a:lnTo>
                    <a:lnTo>
                      <a:pt x="373" y="2749"/>
                    </a:lnTo>
                    <a:lnTo>
                      <a:pt x="1671" y="194"/>
                    </a:lnTo>
                    <a:lnTo>
                      <a:pt x="1298"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2"/>
              <p:cNvSpPr/>
              <p:nvPr/>
            </p:nvSpPr>
            <p:spPr>
              <a:xfrm>
                <a:off x="7184175" y="1404025"/>
                <a:ext cx="41800" cy="68725"/>
              </a:xfrm>
              <a:custGeom>
                <a:avLst/>
                <a:gdLst/>
                <a:ahLst/>
                <a:cxnLst/>
                <a:rect l="l" t="t" r="r" b="b"/>
                <a:pathLst>
                  <a:path w="1672" h="2749" extrusionOk="0">
                    <a:moveTo>
                      <a:pt x="1299" y="1"/>
                    </a:moveTo>
                    <a:lnTo>
                      <a:pt x="1" y="2555"/>
                    </a:lnTo>
                    <a:lnTo>
                      <a:pt x="374" y="2749"/>
                    </a:lnTo>
                    <a:lnTo>
                      <a:pt x="1672" y="180"/>
                    </a:lnTo>
                    <a:lnTo>
                      <a:pt x="1299"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2"/>
              <p:cNvSpPr/>
              <p:nvPr/>
            </p:nvSpPr>
            <p:spPr>
              <a:xfrm>
                <a:off x="7156225" y="1389875"/>
                <a:ext cx="41800" cy="68725"/>
              </a:xfrm>
              <a:custGeom>
                <a:avLst/>
                <a:gdLst/>
                <a:ahLst/>
                <a:cxnLst/>
                <a:rect l="l" t="t" r="r" b="b"/>
                <a:pathLst>
                  <a:path w="1672" h="2749" extrusionOk="0">
                    <a:moveTo>
                      <a:pt x="1298" y="0"/>
                    </a:moveTo>
                    <a:lnTo>
                      <a:pt x="0" y="2555"/>
                    </a:lnTo>
                    <a:lnTo>
                      <a:pt x="373" y="2749"/>
                    </a:lnTo>
                    <a:lnTo>
                      <a:pt x="1671" y="194"/>
                    </a:lnTo>
                    <a:lnTo>
                      <a:pt x="1298"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2"/>
              <p:cNvSpPr/>
              <p:nvPr/>
            </p:nvSpPr>
            <p:spPr>
              <a:xfrm>
                <a:off x="7128250" y="1375725"/>
                <a:ext cx="41800" cy="68725"/>
              </a:xfrm>
              <a:custGeom>
                <a:avLst/>
                <a:gdLst/>
                <a:ahLst/>
                <a:cxnLst/>
                <a:rect l="l" t="t" r="r" b="b"/>
                <a:pathLst>
                  <a:path w="1672" h="2749" extrusionOk="0">
                    <a:moveTo>
                      <a:pt x="1299" y="0"/>
                    </a:moveTo>
                    <a:lnTo>
                      <a:pt x="1" y="2555"/>
                    </a:lnTo>
                    <a:lnTo>
                      <a:pt x="373" y="2748"/>
                    </a:lnTo>
                    <a:lnTo>
                      <a:pt x="1672" y="194"/>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2"/>
              <p:cNvSpPr/>
              <p:nvPr/>
            </p:nvSpPr>
            <p:spPr>
              <a:xfrm>
                <a:off x="7100275" y="1361575"/>
                <a:ext cx="41800" cy="68725"/>
              </a:xfrm>
              <a:custGeom>
                <a:avLst/>
                <a:gdLst/>
                <a:ahLst/>
                <a:cxnLst/>
                <a:rect l="l" t="t" r="r" b="b"/>
                <a:pathLst>
                  <a:path w="1672" h="2749" extrusionOk="0">
                    <a:moveTo>
                      <a:pt x="1299" y="0"/>
                    </a:moveTo>
                    <a:lnTo>
                      <a:pt x="1" y="2555"/>
                    </a:lnTo>
                    <a:lnTo>
                      <a:pt x="374" y="2748"/>
                    </a:lnTo>
                    <a:lnTo>
                      <a:pt x="1672" y="180"/>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2"/>
              <p:cNvSpPr/>
              <p:nvPr/>
            </p:nvSpPr>
            <p:spPr>
              <a:xfrm>
                <a:off x="7072675" y="1347400"/>
                <a:ext cx="41450" cy="68750"/>
              </a:xfrm>
              <a:custGeom>
                <a:avLst/>
                <a:gdLst/>
                <a:ahLst/>
                <a:cxnLst/>
                <a:rect l="l" t="t" r="r" b="b"/>
                <a:pathLst>
                  <a:path w="1658" h="2750" extrusionOk="0">
                    <a:moveTo>
                      <a:pt x="1284" y="1"/>
                    </a:moveTo>
                    <a:lnTo>
                      <a:pt x="0" y="2556"/>
                    </a:lnTo>
                    <a:lnTo>
                      <a:pt x="373" y="2749"/>
                    </a:lnTo>
                    <a:lnTo>
                      <a:pt x="1657" y="194"/>
                    </a:lnTo>
                    <a:lnTo>
                      <a:pt x="1284"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2"/>
              <p:cNvSpPr/>
              <p:nvPr/>
            </p:nvSpPr>
            <p:spPr>
              <a:xfrm>
                <a:off x="7044700" y="1333250"/>
                <a:ext cx="41450" cy="68725"/>
              </a:xfrm>
              <a:custGeom>
                <a:avLst/>
                <a:gdLst/>
                <a:ahLst/>
                <a:cxnLst/>
                <a:rect l="l" t="t" r="r" b="b"/>
                <a:pathLst>
                  <a:path w="1658" h="2749" extrusionOk="0">
                    <a:moveTo>
                      <a:pt x="1285" y="1"/>
                    </a:moveTo>
                    <a:lnTo>
                      <a:pt x="1" y="2556"/>
                    </a:lnTo>
                    <a:lnTo>
                      <a:pt x="373" y="2749"/>
                    </a:lnTo>
                    <a:lnTo>
                      <a:pt x="1658" y="180"/>
                    </a:lnTo>
                    <a:lnTo>
                      <a:pt x="1285"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2"/>
              <p:cNvSpPr/>
              <p:nvPr/>
            </p:nvSpPr>
            <p:spPr>
              <a:xfrm>
                <a:off x="7016750" y="1319100"/>
                <a:ext cx="41775" cy="68375"/>
              </a:xfrm>
              <a:custGeom>
                <a:avLst/>
                <a:gdLst/>
                <a:ahLst/>
                <a:cxnLst/>
                <a:rect l="l" t="t" r="r" b="b"/>
                <a:pathLst>
                  <a:path w="1671" h="2735" extrusionOk="0">
                    <a:moveTo>
                      <a:pt x="1298" y="1"/>
                    </a:moveTo>
                    <a:lnTo>
                      <a:pt x="0" y="2555"/>
                    </a:lnTo>
                    <a:lnTo>
                      <a:pt x="373" y="2735"/>
                    </a:lnTo>
                    <a:lnTo>
                      <a:pt x="1671" y="180"/>
                    </a:lnTo>
                    <a:lnTo>
                      <a:pt x="1298"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2"/>
              <p:cNvSpPr/>
              <p:nvPr/>
            </p:nvSpPr>
            <p:spPr>
              <a:xfrm>
                <a:off x="6988775" y="1304950"/>
                <a:ext cx="41800" cy="68375"/>
              </a:xfrm>
              <a:custGeom>
                <a:avLst/>
                <a:gdLst/>
                <a:ahLst/>
                <a:cxnLst/>
                <a:rect l="l" t="t" r="r" b="b"/>
                <a:pathLst>
                  <a:path w="1672" h="2735" extrusionOk="0">
                    <a:moveTo>
                      <a:pt x="1299" y="0"/>
                    </a:moveTo>
                    <a:lnTo>
                      <a:pt x="0" y="2555"/>
                    </a:lnTo>
                    <a:lnTo>
                      <a:pt x="373" y="2735"/>
                    </a:lnTo>
                    <a:lnTo>
                      <a:pt x="1671" y="180"/>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 name="Google Shape;372;p32"/>
            <p:cNvSpPr/>
            <p:nvPr/>
          </p:nvSpPr>
          <p:spPr>
            <a:xfrm>
              <a:off x="6360184" y="3901570"/>
              <a:ext cx="1098933" cy="359239"/>
            </a:xfrm>
            <a:custGeom>
              <a:avLst/>
              <a:gdLst/>
              <a:ahLst/>
              <a:cxnLst/>
              <a:rect l="l" t="t" r="r" b="b"/>
              <a:pathLst>
                <a:path w="46305" h="15137" extrusionOk="0">
                  <a:moveTo>
                    <a:pt x="23159" y="1"/>
                  </a:moveTo>
                  <a:cubicBezTo>
                    <a:pt x="10371" y="1"/>
                    <a:pt x="0" y="3384"/>
                    <a:pt x="0" y="7568"/>
                  </a:cubicBezTo>
                  <a:cubicBezTo>
                    <a:pt x="0" y="11739"/>
                    <a:pt x="10371" y="15136"/>
                    <a:pt x="23159" y="15136"/>
                  </a:cubicBezTo>
                  <a:cubicBezTo>
                    <a:pt x="35947" y="15136"/>
                    <a:pt x="46304" y="11739"/>
                    <a:pt x="46304" y="7568"/>
                  </a:cubicBezTo>
                  <a:cubicBezTo>
                    <a:pt x="46304" y="3384"/>
                    <a:pt x="35947" y="1"/>
                    <a:pt x="23159"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2"/>
            <p:cNvSpPr/>
            <p:nvPr/>
          </p:nvSpPr>
          <p:spPr>
            <a:xfrm>
              <a:off x="6945190" y="3933372"/>
              <a:ext cx="1659685" cy="359215"/>
            </a:xfrm>
            <a:custGeom>
              <a:avLst/>
              <a:gdLst/>
              <a:ahLst/>
              <a:cxnLst/>
              <a:rect l="l" t="t" r="r" b="b"/>
              <a:pathLst>
                <a:path w="69933" h="15136" extrusionOk="0">
                  <a:moveTo>
                    <a:pt x="34967" y="0"/>
                  </a:moveTo>
                  <a:cubicBezTo>
                    <a:pt x="15661" y="0"/>
                    <a:pt x="0" y="3384"/>
                    <a:pt x="0" y="7568"/>
                  </a:cubicBezTo>
                  <a:cubicBezTo>
                    <a:pt x="0" y="11752"/>
                    <a:pt x="15661" y="15136"/>
                    <a:pt x="34967" y="15136"/>
                  </a:cubicBezTo>
                  <a:cubicBezTo>
                    <a:pt x="54286" y="15136"/>
                    <a:pt x="69933" y="11752"/>
                    <a:pt x="69933" y="7568"/>
                  </a:cubicBezTo>
                  <a:cubicBezTo>
                    <a:pt x="69933" y="3384"/>
                    <a:pt x="54286" y="0"/>
                    <a:pt x="3496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7707170" y="1827990"/>
              <a:ext cx="195034" cy="294069"/>
            </a:xfrm>
            <a:custGeom>
              <a:avLst/>
              <a:gdLst/>
              <a:ahLst/>
              <a:cxnLst/>
              <a:rect l="l" t="t" r="r" b="b"/>
              <a:pathLst>
                <a:path w="8218" h="12391" extrusionOk="0">
                  <a:moveTo>
                    <a:pt x="8218" y="0"/>
                  </a:moveTo>
                  <a:lnTo>
                    <a:pt x="733" y="5994"/>
                  </a:lnTo>
                  <a:cubicBezTo>
                    <a:pt x="733" y="5994"/>
                    <a:pt x="1" y="11145"/>
                    <a:pt x="3232" y="12318"/>
                  </a:cubicBezTo>
                  <a:cubicBezTo>
                    <a:pt x="3367" y="12367"/>
                    <a:pt x="3499" y="12391"/>
                    <a:pt x="3629" y="12391"/>
                  </a:cubicBezTo>
                  <a:cubicBezTo>
                    <a:pt x="6607" y="12391"/>
                    <a:pt x="8218" y="1"/>
                    <a:pt x="8218" y="0"/>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6872759" y="2043600"/>
              <a:ext cx="37640" cy="23994"/>
            </a:xfrm>
            <a:custGeom>
              <a:avLst/>
              <a:gdLst/>
              <a:ahLst/>
              <a:cxnLst/>
              <a:rect l="l" t="t" r="r" b="b"/>
              <a:pathLst>
                <a:path w="1586" h="1011" extrusionOk="0">
                  <a:moveTo>
                    <a:pt x="1432" y="0"/>
                  </a:moveTo>
                  <a:cubicBezTo>
                    <a:pt x="1416" y="0"/>
                    <a:pt x="1399" y="5"/>
                    <a:pt x="1381" y="16"/>
                  </a:cubicBezTo>
                  <a:lnTo>
                    <a:pt x="83" y="803"/>
                  </a:lnTo>
                  <a:cubicBezTo>
                    <a:pt x="1" y="858"/>
                    <a:pt x="28" y="1010"/>
                    <a:pt x="139" y="1010"/>
                  </a:cubicBezTo>
                  <a:cubicBezTo>
                    <a:pt x="166" y="1010"/>
                    <a:pt x="180" y="996"/>
                    <a:pt x="194" y="996"/>
                  </a:cubicBezTo>
                  <a:lnTo>
                    <a:pt x="1492" y="209"/>
                  </a:lnTo>
                  <a:cubicBezTo>
                    <a:pt x="1585" y="139"/>
                    <a:pt x="1521" y="0"/>
                    <a:pt x="14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6910446" y="1667203"/>
              <a:ext cx="416766" cy="375140"/>
            </a:xfrm>
            <a:custGeom>
              <a:avLst/>
              <a:gdLst/>
              <a:ahLst/>
              <a:cxnLst/>
              <a:rect l="l" t="t" r="r" b="b"/>
              <a:pathLst>
                <a:path w="17561" h="15807" extrusionOk="0">
                  <a:moveTo>
                    <a:pt x="17393" y="1"/>
                  </a:moveTo>
                  <a:cubicBezTo>
                    <a:pt x="17372" y="1"/>
                    <a:pt x="17352" y="7"/>
                    <a:pt x="17332" y="22"/>
                  </a:cubicBezTo>
                  <a:cubicBezTo>
                    <a:pt x="16890" y="395"/>
                    <a:pt x="16476" y="809"/>
                    <a:pt x="16130" y="1279"/>
                  </a:cubicBezTo>
                  <a:cubicBezTo>
                    <a:pt x="15978" y="1445"/>
                    <a:pt x="15840" y="1610"/>
                    <a:pt x="15702" y="1776"/>
                  </a:cubicBezTo>
                  <a:cubicBezTo>
                    <a:pt x="15122" y="2439"/>
                    <a:pt x="14307" y="2978"/>
                    <a:pt x="13216" y="3433"/>
                  </a:cubicBezTo>
                  <a:cubicBezTo>
                    <a:pt x="12719" y="3627"/>
                    <a:pt x="12181" y="3806"/>
                    <a:pt x="11615" y="3972"/>
                  </a:cubicBezTo>
                  <a:cubicBezTo>
                    <a:pt x="10358" y="4359"/>
                    <a:pt x="9074" y="4759"/>
                    <a:pt x="8148" y="5657"/>
                  </a:cubicBezTo>
                  <a:cubicBezTo>
                    <a:pt x="7637" y="6140"/>
                    <a:pt x="7347" y="6748"/>
                    <a:pt x="7057" y="7341"/>
                  </a:cubicBezTo>
                  <a:cubicBezTo>
                    <a:pt x="6781" y="7949"/>
                    <a:pt x="6505" y="8515"/>
                    <a:pt x="6022" y="8971"/>
                  </a:cubicBezTo>
                  <a:cubicBezTo>
                    <a:pt x="5538" y="9427"/>
                    <a:pt x="4903" y="9703"/>
                    <a:pt x="4295" y="9979"/>
                  </a:cubicBezTo>
                  <a:cubicBezTo>
                    <a:pt x="3550" y="10310"/>
                    <a:pt x="2790" y="10642"/>
                    <a:pt x="2252" y="11319"/>
                  </a:cubicBezTo>
                  <a:cubicBezTo>
                    <a:pt x="1741" y="11968"/>
                    <a:pt x="1395" y="12713"/>
                    <a:pt x="1216" y="13514"/>
                  </a:cubicBezTo>
                  <a:cubicBezTo>
                    <a:pt x="1174" y="13666"/>
                    <a:pt x="1133" y="13804"/>
                    <a:pt x="1105" y="13956"/>
                  </a:cubicBezTo>
                  <a:cubicBezTo>
                    <a:pt x="953" y="14647"/>
                    <a:pt x="829" y="15241"/>
                    <a:pt x="111" y="15613"/>
                  </a:cubicBezTo>
                  <a:cubicBezTo>
                    <a:pt x="1" y="15655"/>
                    <a:pt x="42" y="15807"/>
                    <a:pt x="153" y="15807"/>
                  </a:cubicBezTo>
                  <a:lnTo>
                    <a:pt x="194" y="15807"/>
                  </a:lnTo>
                  <a:cubicBezTo>
                    <a:pt x="1009" y="15392"/>
                    <a:pt x="1147" y="14716"/>
                    <a:pt x="1313" y="14011"/>
                  </a:cubicBezTo>
                  <a:cubicBezTo>
                    <a:pt x="1340" y="13860"/>
                    <a:pt x="1368" y="13721"/>
                    <a:pt x="1409" y="13570"/>
                  </a:cubicBezTo>
                  <a:cubicBezTo>
                    <a:pt x="1589" y="12796"/>
                    <a:pt x="1934" y="12064"/>
                    <a:pt x="2417" y="11443"/>
                  </a:cubicBezTo>
                  <a:cubicBezTo>
                    <a:pt x="2928" y="10808"/>
                    <a:pt x="3633" y="10504"/>
                    <a:pt x="4392" y="10172"/>
                  </a:cubicBezTo>
                  <a:cubicBezTo>
                    <a:pt x="5014" y="9896"/>
                    <a:pt x="5663" y="9606"/>
                    <a:pt x="6187" y="9123"/>
                  </a:cubicBezTo>
                  <a:cubicBezTo>
                    <a:pt x="6698" y="8640"/>
                    <a:pt x="7002" y="8004"/>
                    <a:pt x="7265" y="7438"/>
                  </a:cubicBezTo>
                  <a:cubicBezTo>
                    <a:pt x="7541" y="6858"/>
                    <a:pt x="7817" y="6264"/>
                    <a:pt x="8300" y="5795"/>
                  </a:cubicBezTo>
                  <a:cubicBezTo>
                    <a:pt x="9198" y="4952"/>
                    <a:pt x="10455" y="4552"/>
                    <a:pt x="11684" y="4179"/>
                  </a:cubicBezTo>
                  <a:cubicBezTo>
                    <a:pt x="12236" y="4013"/>
                    <a:pt x="12788" y="3834"/>
                    <a:pt x="13313" y="3627"/>
                  </a:cubicBezTo>
                  <a:cubicBezTo>
                    <a:pt x="14418" y="3157"/>
                    <a:pt x="15260" y="2605"/>
                    <a:pt x="15868" y="1914"/>
                  </a:cubicBezTo>
                  <a:cubicBezTo>
                    <a:pt x="16020" y="1749"/>
                    <a:pt x="16158" y="1583"/>
                    <a:pt x="16296" y="1403"/>
                  </a:cubicBezTo>
                  <a:cubicBezTo>
                    <a:pt x="16641" y="961"/>
                    <a:pt x="17028" y="561"/>
                    <a:pt x="17470" y="202"/>
                  </a:cubicBezTo>
                  <a:cubicBezTo>
                    <a:pt x="17560" y="134"/>
                    <a:pt x="17484" y="1"/>
                    <a:pt x="17393" y="1"/>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2"/>
            <p:cNvSpPr/>
            <p:nvPr/>
          </p:nvSpPr>
          <p:spPr>
            <a:xfrm>
              <a:off x="8005084" y="1950569"/>
              <a:ext cx="82945" cy="84559"/>
            </a:xfrm>
            <a:custGeom>
              <a:avLst/>
              <a:gdLst/>
              <a:ahLst/>
              <a:cxnLst/>
              <a:rect l="l" t="t" r="r" b="b"/>
              <a:pathLst>
                <a:path w="3495" h="3563" extrusionOk="0">
                  <a:moveTo>
                    <a:pt x="1838" y="0"/>
                  </a:moveTo>
                  <a:lnTo>
                    <a:pt x="1" y="829"/>
                  </a:lnTo>
                  <a:lnTo>
                    <a:pt x="1354" y="3563"/>
                  </a:lnTo>
                  <a:lnTo>
                    <a:pt x="3495" y="2569"/>
                  </a:lnTo>
                  <a:lnTo>
                    <a:pt x="1838" y="0"/>
                  </a:lnTo>
                  <a:close/>
                </a:path>
              </a:pathLst>
            </a:custGeom>
            <a:solidFill>
              <a:srgbClr val="8C2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2"/>
            <p:cNvSpPr/>
            <p:nvPr/>
          </p:nvSpPr>
          <p:spPr>
            <a:xfrm>
              <a:off x="8047043" y="1929138"/>
              <a:ext cx="72123" cy="82399"/>
            </a:xfrm>
            <a:custGeom>
              <a:avLst/>
              <a:gdLst/>
              <a:ahLst/>
              <a:cxnLst/>
              <a:rect l="l" t="t" r="r" b="b"/>
              <a:pathLst>
                <a:path w="3039" h="3472" extrusionOk="0">
                  <a:moveTo>
                    <a:pt x="2248" y="0"/>
                  </a:moveTo>
                  <a:cubicBezTo>
                    <a:pt x="1377" y="0"/>
                    <a:pt x="1" y="958"/>
                    <a:pt x="1" y="958"/>
                  </a:cubicBezTo>
                  <a:cubicBezTo>
                    <a:pt x="1" y="958"/>
                    <a:pt x="912" y="3444"/>
                    <a:pt x="1727" y="3472"/>
                  </a:cubicBezTo>
                  <a:cubicBezTo>
                    <a:pt x="1729" y="3472"/>
                    <a:pt x="1731" y="3472"/>
                    <a:pt x="1732" y="3472"/>
                  </a:cubicBezTo>
                  <a:cubicBezTo>
                    <a:pt x="2530" y="3472"/>
                    <a:pt x="3038" y="557"/>
                    <a:pt x="2790" y="226"/>
                  </a:cubicBezTo>
                  <a:cubicBezTo>
                    <a:pt x="2665" y="64"/>
                    <a:pt x="2473" y="0"/>
                    <a:pt x="2248" y="0"/>
                  </a:cubicBezTo>
                  <a:close/>
                </a:path>
              </a:pathLst>
            </a:custGeom>
            <a:solidFill>
              <a:srgbClr val="8C2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2"/>
            <p:cNvSpPr/>
            <p:nvPr/>
          </p:nvSpPr>
          <p:spPr>
            <a:xfrm>
              <a:off x="7813372" y="3984824"/>
              <a:ext cx="253368" cy="133733"/>
            </a:xfrm>
            <a:custGeom>
              <a:avLst/>
              <a:gdLst/>
              <a:ahLst/>
              <a:cxnLst/>
              <a:rect l="l" t="t" r="r" b="b"/>
              <a:pathLst>
                <a:path w="10676" h="5635" extrusionOk="0">
                  <a:moveTo>
                    <a:pt x="111" y="0"/>
                  </a:moveTo>
                  <a:cubicBezTo>
                    <a:pt x="111" y="0"/>
                    <a:pt x="42" y="1091"/>
                    <a:pt x="28" y="1796"/>
                  </a:cubicBezTo>
                  <a:cubicBezTo>
                    <a:pt x="28" y="2307"/>
                    <a:pt x="0" y="2804"/>
                    <a:pt x="0" y="3232"/>
                  </a:cubicBezTo>
                  <a:cubicBezTo>
                    <a:pt x="0" y="4047"/>
                    <a:pt x="622" y="4737"/>
                    <a:pt x="1437" y="4834"/>
                  </a:cubicBezTo>
                  <a:cubicBezTo>
                    <a:pt x="3556" y="5131"/>
                    <a:pt x="7402" y="5635"/>
                    <a:pt x="9119" y="5635"/>
                  </a:cubicBezTo>
                  <a:cubicBezTo>
                    <a:pt x="9394" y="5635"/>
                    <a:pt x="9614" y="5622"/>
                    <a:pt x="9764" y="5593"/>
                  </a:cubicBezTo>
                  <a:cubicBezTo>
                    <a:pt x="10496" y="5455"/>
                    <a:pt x="10675" y="5082"/>
                    <a:pt x="10675" y="4751"/>
                  </a:cubicBezTo>
                  <a:cubicBezTo>
                    <a:pt x="10675" y="4433"/>
                    <a:pt x="10454" y="4157"/>
                    <a:pt x="10150" y="4074"/>
                  </a:cubicBezTo>
                  <a:cubicBezTo>
                    <a:pt x="8521" y="3743"/>
                    <a:pt x="4005" y="69"/>
                    <a:pt x="4005" y="69"/>
                  </a:cubicBezTo>
                  <a:lnTo>
                    <a:pt x="111" y="0"/>
                  </a:ln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2"/>
            <p:cNvSpPr/>
            <p:nvPr/>
          </p:nvSpPr>
          <p:spPr>
            <a:xfrm>
              <a:off x="6873732" y="1604905"/>
              <a:ext cx="887548" cy="620534"/>
            </a:xfrm>
            <a:custGeom>
              <a:avLst/>
              <a:gdLst/>
              <a:ahLst/>
              <a:cxnLst/>
              <a:rect l="l" t="t" r="r" b="b"/>
              <a:pathLst>
                <a:path w="37398" h="26147" extrusionOk="0">
                  <a:moveTo>
                    <a:pt x="24188" y="0"/>
                  </a:moveTo>
                  <a:cubicBezTo>
                    <a:pt x="22665" y="0"/>
                    <a:pt x="21563" y="1413"/>
                    <a:pt x="19569" y="2178"/>
                  </a:cubicBezTo>
                  <a:cubicBezTo>
                    <a:pt x="18147" y="3034"/>
                    <a:pt x="17553" y="4815"/>
                    <a:pt x="16324" y="5893"/>
                  </a:cubicBezTo>
                  <a:cubicBezTo>
                    <a:pt x="15316" y="6749"/>
                    <a:pt x="14335" y="7177"/>
                    <a:pt x="13079" y="7688"/>
                  </a:cubicBezTo>
                  <a:cubicBezTo>
                    <a:pt x="12305" y="8005"/>
                    <a:pt x="10786" y="8323"/>
                    <a:pt x="10234" y="8931"/>
                  </a:cubicBezTo>
                  <a:cubicBezTo>
                    <a:pt x="9792" y="9428"/>
                    <a:pt x="9972" y="10160"/>
                    <a:pt x="9820" y="10726"/>
                  </a:cubicBezTo>
                  <a:cubicBezTo>
                    <a:pt x="9640" y="11444"/>
                    <a:pt x="9102" y="12038"/>
                    <a:pt x="8549" y="12521"/>
                  </a:cubicBezTo>
                  <a:cubicBezTo>
                    <a:pt x="7320" y="13571"/>
                    <a:pt x="4917" y="13792"/>
                    <a:pt x="4323" y="15352"/>
                  </a:cubicBezTo>
                  <a:cubicBezTo>
                    <a:pt x="3992" y="16236"/>
                    <a:pt x="4710" y="16802"/>
                    <a:pt x="4185" y="17783"/>
                  </a:cubicBezTo>
                  <a:cubicBezTo>
                    <a:pt x="3329" y="19371"/>
                    <a:pt x="1147" y="20379"/>
                    <a:pt x="567" y="22036"/>
                  </a:cubicBezTo>
                  <a:cubicBezTo>
                    <a:pt x="1" y="23638"/>
                    <a:pt x="2086" y="25640"/>
                    <a:pt x="3619" y="25792"/>
                  </a:cubicBezTo>
                  <a:cubicBezTo>
                    <a:pt x="3698" y="25799"/>
                    <a:pt x="3776" y="25802"/>
                    <a:pt x="3853" y="25802"/>
                  </a:cubicBezTo>
                  <a:cubicBezTo>
                    <a:pt x="4718" y="25802"/>
                    <a:pt x="5531" y="25409"/>
                    <a:pt x="6367" y="25295"/>
                  </a:cubicBezTo>
                  <a:cubicBezTo>
                    <a:pt x="6629" y="25256"/>
                    <a:pt x="6877" y="25238"/>
                    <a:pt x="7116" y="25238"/>
                  </a:cubicBezTo>
                  <a:cubicBezTo>
                    <a:pt x="7973" y="25238"/>
                    <a:pt x="8709" y="25471"/>
                    <a:pt x="9530" y="25806"/>
                  </a:cubicBezTo>
                  <a:cubicBezTo>
                    <a:pt x="10073" y="26042"/>
                    <a:pt x="10623" y="26147"/>
                    <a:pt x="11167" y="26147"/>
                  </a:cubicBezTo>
                  <a:cubicBezTo>
                    <a:pt x="12626" y="26147"/>
                    <a:pt x="14036" y="25390"/>
                    <a:pt x="15123" y="24384"/>
                  </a:cubicBezTo>
                  <a:cubicBezTo>
                    <a:pt x="16241" y="23362"/>
                    <a:pt x="16738" y="22271"/>
                    <a:pt x="17622" y="21138"/>
                  </a:cubicBezTo>
                  <a:cubicBezTo>
                    <a:pt x="18464" y="20047"/>
                    <a:pt x="19970" y="19426"/>
                    <a:pt x="21240" y="18887"/>
                  </a:cubicBezTo>
                  <a:cubicBezTo>
                    <a:pt x="22063" y="18540"/>
                    <a:pt x="22860" y="18437"/>
                    <a:pt x="23652" y="18437"/>
                  </a:cubicBezTo>
                  <a:cubicBezTo>
                    <a:pt x="24807" y="18437"/>
                    <a:pt x="25951" y="18656"/>
                    <a:pt x="27149" y="18656"/>
                  </a:cubicBezTo>
                  <a:cubicBezTo>
                    <a:pt x="27512" y="18656"/>
                    <a:pt x="27881" y="18636"/>
                    <a:pt x="28256" y="18584"/>
                  </a:cubicBezTo>
                  <a:cubicBezTo>
                    <a:pt x="28328" y="18574"/>
                    <a:pt x="28403" y="18569"/>
                    <a:pt x="28481" y="18569"/>
                  </a:cubicBezTo>
                  <a:cubicBezTo>
                    <a:pt x="30193" y="18569"/>
                    <a:pt x="33285" y="20838"/>
                    <a:pt x="34934" y="20838"/>
                  </a:cubicBezTo>
                  <a:cubicBezTo>
                    <a:pt x="35314" y="20838"/>
                    <a:pt x="35617" y="20717"/>
                    <a:pt x="35809" y="20420"/>
                  </a:cubicBezTo>
                  <a:cubicBezTo>
                    <a:pt x="37398" y="17990"/>
                    <a:pt x="34801" y="11044"/>
                    <a:pt x="32592" y="9386"/>
                  </a:cubicBezTo>
                  <a:cubicBezTo>
                    <a:pt x="32081" y="9027"/>
                    <a:pt x="31653" y="8572"/>
                    <a:pt x="31307" y="8047"/>
                  </a:cubicBezTo>
                  <a:cubicBezTo>
                    <a:pt x="31045" y="7619"/>
                    <a:pt x="30948" y="6970"/>
                    <a:pt x="30576" y="6597"/>
                  </a:cubicBezTo>
                  <a:cubicBezTo>
                    <a:pt x="30092" y="6086"/>
                    <a:pt x="29277" y="6017"/>
                    <a:pt x="28684" y="5644"/>
                  </a:cubicBezTo>
                  <a:cubicBezTo>
                    <a:pt x="26640" y="4346"/>
                    <a:pt x="27855" y="1543"/>
                    <a:pt x="25604" y="383"/>
                  </a:cubicBezTo>
                  <a:cubicBezTo>
                    <a:pt x="25079" y="112"/>
                    <a:pt x="24617" y="0"/>
                    <a:pt x="24188" y="0"/>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2"/>
            <p:cNvSpPr/>
            <p:nvPr/>
          </p:nvSpPr>
          <p:spPr>
            <a:xfrm>
              <a:off x="7086114" y="2120446"/>
              <a:ext cx="96710" cy="213925"/>
            </a:xfrm>
            <a:custGeom>
              <a:avLst/>
              <a:gdLst/>
              <a:ahLst/>
              <a:cxnLst/>
              <a:rect l="l" t="t" r="r" b="b"/>
              <a:pathLst>
                <a:path w="4075" h="9014" extrusionOk="0">
                  <a:moveTo>
                    <a:pt x="2762" y="0"/>
                  </a:moveTo>
                  <a:cubicBezTo>
                    <a:pt x="2701" y="0"/>
                    <a:pt x="2632" y="3"/>
                    <a:pt x="2555" y="9"/>
                  </a:cubicBezTo>
                  <a:cubicBezTo>
                    <a:pt x="1699" y="92"/>
                    <a:pt x="843" y="216"/>
                    <a:pt x="1" y="396"/>
                  </a:cubicBezTo>
                  <a:lnTo>
                    <a:pt x="373" y="5754"/>
                  </a:lnTo>
                  <a:lnTo>
                    <a:pt x="3301" y="9013"/>
                  </a:lnTo>
                  <a:cubicBezTo>
                    <a:pt x="3301" y="9013"/>
                    <a:pt x="4074" y="5561"/>
                    <a:pt x="3467" y="3061"/>
                  </a:cubicBezTo>
                  <a:cubicBezTo>
                    <a:pt x="2910" y="716"/>
                    <a:pt x="3689" y="0"/>
                    <a:pt x="2762" y="0"/>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2"/>
            <p:cNvSpPr/>
            <p:nvPr/>
          </p:nvSpPr>
          <p:spPr>
            <a:xfrm>
              <a:off x="6725285" y="1755226"/>
              <a:ext cx="512931" cy="386175"/>
            </a:xfrm>
            <a:custGeom>
              <a:avLst/>
              <a:gdLst/>
              <a:ahLst/>
              <a:cxnLst/>
              <a:rect l="l" t="t" r="r" b="b"/>
              <a:pathLst>
                <a:path w="21613" h="16272" extrusionOk="0">
                  <a:moveTo>
                    <a:pt x="3135" y="0"/>
                  </a:moveTo>
                  <a:lnTo>
                    <a:pt x="0" y="3853"/>
                  </a:lnTo>
                  <a:cubicBezTo>
                    <a:pt x="3718" y="14623"/>
                    <a:pt x="10979" y="16272"/>
                    <a:pt x="15077" y="16272"/>
                  </a:cubicBezTo>
                  <a:cubicBezTo>
                    <a:pt x="16885" y="16272"/>
                    <a:pt x="18077" y="15951"/>
                    <a:pt x="18077" y="15951"/>
                  </a:cubicBezTo>
                  <a:lnTo>
                    <a:pt x="21612" y="2928"/>
                  </a:lnTo>
                  <a:lnTo>
                    <a:pt x="21612" y="2928"/>
                  </a:lnTo>
                  <a:cubicBezTo>
                    <a:pt x="18598" y="3772"/>
                    <a:pt x="16014" y="4101"/>
                    <a:pt x="13817" y="4101"/>
                  </a:cubicBezTo>
                  <a:cubicBezTo>
                    <a:pt x="6062" y="4101"/>
                    <a:pt x="3135" y="0"/>
                    <a:pt x="3135" y="0"/>
                  </a:cubicBez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2"/>
            <p:cNvSpPr/>
            <p:nvPr/>
          </p:nvSpPr>
          <p:spPr>
            <a:xfrm>
              <a:off x="7471530" y="1809954"/>
              <a:ext cx="601097" cy="447073"/>
            </a:xfrm>
            <a:custGeom>
              <a:avLst/>
              <a:gdLst/>
              <a:ahLst/>
              <a:cxnLst/>
              <a:rect l="l" t="t" r="r" b="b"/>
              <a:pathLst>
                <a:path w="25328" h="18838" extrusionOk="0">
                  <a:moveTo>
                    <a:pt x="1423" y="1"/>
                  </a:moveTo>
                  <a:cubicBezTo>
                    <a:pt x="1423" y="1"/>
                    <a:pt x="1" y="8604"/>
                    <a:pt x="2058" y="11725"/>
                  </a:cubicBezTo>
                  <a:cubicBezTo>
                    <a:pt x="4126" y="14827"/>
                    <a:pt x="4612" y="18837"/>
                    <a:pt x="11730" y="18837"/>
                  </a:cubicBezTo>
                  <a:cubicBezTo>
                    <a:pt x="11742" y="18837"/>
                    <a:pt x="11754" y="18837"/>
                    <a:pt x="11767" y="18837"/>
                  </a:cubicBezTo>
                  <a:cubicBezTo>
                    <a:pt x="17677" y="18809"/>
                    <a:pt x="25328" y="12195"/>
                    <a:pt x="25328" y="12195"/>
                  </a:cubicBezTo>
                  <a:lnTo>
                    <a:pt x="21875" y="5607"/>
                  </a:lnTo>
                  <a:cubicBezTo>
                    <a:pt x="21875" y="5607"/>
                    <a:pt x="15674" y="9658"/>
                    <a:pt x="12913" y="9658"/>
                  </a:cubicBezTo>
                  <a:cubicBezTo>
                    <a:pt x="12379" y="9658"/>
                    <a:pt x="11973" y="9506"/>
                    <a:pt x="11767" y="9143"/>
                  </a:cubicBezTo>
                  <a:cubicBezTo>
                    <a:pt x="7624" y="1893"/>
                    <a:pt x="1424" y="1"/>
                    <a:pt x="1423" y="1"/>
                  </a:cubicBez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2"/>
            <p:cNvSpPr/>
            <p:nvPr/>
          </p:nvSpPr>
          <p:spPr>
            <a:xfrm>
              <a:off x="7762561" y="3842263"/>
              <a:ext cx="145884" cy="144222"/>
            </a:xfrm>
            <a:custGeom>
              <a:avLst/>
              <a:gdLst/>
              <a:ahLst/>
              <a:cxnLst/>
              <a:rect l="l" t="t" r="r" b="b"/>
              <a:pathLst>
                <a:path w="6147" h="6077" extrusionOk="0">
                  <a:moveTo>
                    <a:pt x="1" y="0"/>
                  </a:moveTo>
                  <a:lnTo>
                    <a:pt x="2252" y="6007"/>
                  </a:lnTo>
                  <a:lnTo>
                    <a:pt x="6146" y="6076"/>
                  </a:lnTo>
                  <a:lnTo>
                    <a:pt x="5718" y="221"/>
                  </a:lnTo>
                  <a:lnTo>
                    <a:pt x="1" y="0"/>
                  </a:lnTo>
                  <a:close/>
                </a:path>
              </a:pathLst>
            </a:custGeom>
            <a:solidFill>
              <a:srgbClr val="8C2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2"/>
            <p:cNvSpPr/>
            <p:nvPr/>
          </p:nvSpPr>
          <p:spPr>
            <a:xfrm>
              <a:off x="7078899" y="3963512"/>
              <a:ext cx="257640" cy="124382"/>
            </a:xfrm>
            <a:custGeom>
              <a:avLst/>
              <a:gdLst/>
              <a:ahLst/>
              <a:cxnLst/>
              <a:rect l="l" t="t" r="r" b="b"/>
              <a:pathLst>
                <a:path w="10856" h="5241" extrusionOk="0">
                  <a:moveTo>
                    <a:pt x="3868" y="1"/>
                  </a:moveTo>
                  <a:lnTo>
                    <a:pt x="222" y="305"/>
                  </a:lnTo>
                  <a:cubicBezTo>
                    <a:pt x="84" y="829"/>
                    <a:pt x="15" y="1368"/>
                    <a:pt x="1" y="1920"/>
                  </a:cubicBezTo>
                  <a:cubicBezTo>
                    <a:pt x="28" y="2431"/>
                    <a:pt x="56" y="2915"/>
                    <a:pt x="70" y="3343"/>
                  </a:cubicBezTo>
                  <a:cubicBezTo>
                    <a:pt x="125" y="4171"/>
                    <a:pt x="788" y="4807"/>
                    <a:pt x="1603" y="4862"/>
                  </a:cubicBezTo>
                  <a:cubicBezTo>
                    <a:pt x="3409" y="5014"/>
                    <a:pt x="6490" y="5241"/>
                    <a:pt x="8425" y="5241"/>
                  </a:cubicBezTo>
                  <a:cubicBezTo>
                    <a:pt x="9123" y="5241"/>
                    <a:pt x="9672" y="5211"/>
                    <a:pt x="9958" y="5138"/>
                  </a:cubicBezTo>
                  <a:cubicBezTo>
                    <a:pt x="10690" y="4958"/>
                    <a:pt x="10855" y="4586"/>
                    <a:pt x="10828" y="4254"/>
                  </a:cubicBezTo>
                  <a:cubicBezTo>
                    <a:pt x="10800" y="3936"/>
                    <a:pt x="10565" y="3674"/>
                    <a:pt x="10261" y="3619"/>
                  </a:cubicBezTo>
                  <a:cubicBezTo>
                    <a:pt x="8618" y="3384"/>
                    <a:pt x="3868" y="1"/>
                    <a:pt x="3868" y="1"/>
                  </a:cubicBez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2"/>
            <p:cNvSpPr/>
            <p:nvPr/>
          </p:nvSpPr>
          <p:spPr>
            <a:xfrm>
              <a:off x="7075624" y="3832105"/>
              <a:ext cx="131454" cy="138645"/>
            </a:xfrm>
            <a:custGeom>
              <a:avLst/>
              <a:gdLst/>
              <a:ahLst/>
              <a:cxnLst/>
              <a:rect l="l" t="t" r="r" b="b"/>
              <a:pathLst>
                <a:path w="5539" h="5842" extrusionOk="0">
                  <a:moveTo>
                    <a:pt x="5538" y="0"/>
                  </a:moveTo>
                  <a:lnTo>
                    <a:pt x="1" y="566"/>
                  </a:lnTo>
                  <a:lnTo>
                    <a:pt x="374" y="5842"/>
                  </a:lnTo>
                  <a:lnTo>
                    <a:pt x="4006" y="5538"/>
                  </a:lnTo>
                  <a:lnTo>
                    <a:pt x="5538" y="0"/>
                  </a:lnTo>
                  <a:close/>
                </a:path>
              </a:pathLst>
            </a:custGeom>
            <a:solidFill>
              <a:srgbClr val="DFC4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2"/>
            <p:cNvSpPr/>
            <p:nvPr/>
          </p:nvSpPr>
          <p:spPr>
            <a:xfrm>
              <a:off x="7001223" y="2518843"/>
              <a:ext cx="623382" cy="1412914"/>
            </a:xfrm>
            <a:custGeom>
              <a:avLst/>
              <a:gdLst/>
              <a:ahLst/>
              <a:cxnLst/>
              <a:rect l="l" t="t" r="r" b="b"/>
              <a:pathLst>
                <a:path w="26267" h="59535" extrusionOk="0">
                  <a:moveTo>
                    <a:pt x="6146" y="1"/>
                  </a:moveTo>
                  <a:cubicBezTo>
                    <a:pt x="6146" y="1"/>
                    <a:pt x="3191" y="3978"/>
                    <a:pt x="3674" y="12001"/>
                  </a:cubicBezTo>
                  <a:cubicBezTo>
                    <a:pt x="4254" y="21420"/>
                    <a:pt x="1" y="31169"/>
                    <a:pt x="1396" y="58568"/>
                  </a:cubicBezTo>
                  <a:lnTo>
                    <a:pt x="8853" y="59534"/>
                  </a:lnTo>
                  <a:cubicBezTo>
                    <a:pt x="8853" y="59534"/>
                    <a:pt x="15509" y="38723"/>
                    <a:pt x="19334" y="20425"/>
                  </a:cubicBezTo>
                  <a:cubicBezTo>
                    <a:pt x="21282" y="11104"/>
                    <a:pt x="26267" y="2721"/>
                    <a:pt x="26267" y="2721"/>
                  </a:cubicBezTo>
                  <a:lnTo>
                    <a:pt x="15841" y="1313"/>
                  </a:lnTo>
                  <a:lnTo>
                    <a:pt x="6146" y="1"/>
                  </a:ln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2"/>
            <p:cNvSpPr/>
            <p:nvPr/>
          </p:nvSpPr>
          <p:spPr>
            <a:xfrm>
              <a:off x="7109704" y="2518843"/>
              <a:ext cx="908195" cy="1432565"/>
            </a:xfrm>
            <a:custGeom>
              <a:avLst/>
              <a:gdLst/>
              <a:ahLst/>
              <a:cxnLst/>
              <a:rect l="l" t="t" r="r" b="b"/>
              <a:pathLst>
                <a:path w="38268" h="60363" extrusionOk="0">
                  <a:moveTo>
                    <a:pt x="1575" y="1"/>
                  </a:moveTo>
                  <a:lnTo>
                    <a:pt x="1575" y="1"/>
                  </a:lnTo>
                  <a:cubicBezTo>
                    <a:pt x="1575" y="1"/>
                    <a:pt x="1" y="5097"/>
                    <a:pt x="2349" y="10897"/>
                  </a:cubicBezTo>
                  <a:cubicBezTo>
                    <a:pt x="5000" y="17456"/>
                    <a:pt x="8867" y="11919"/>
                    <a:pt x="11339" y="17553"/>
                  </a:cubicBezTo>
                  <a:cubicBezTo>
                    <a:pt x="13686" y="22883"/>
                    <a:pt x="21820" y="32550"/>
                    <a:pt x="21820" y="32550"/>
                  </a:cubicBezTo>
                  <a:cubicBezTo>
                    <a:pt x="22718" y="33558"/>
                    <a:pt x="27579" y="58457"/>
                    <a:pt x="27316" y="60100"/>
                  </a:cubicBezTo>
                  <a:lnTo>
                    <a:pt x="34097" y="60363"/>
                  </a:lnTo>
                  <a:cubicBezTo>
                    <a:pt x="34097" y="60363"/>
                    <a:pt x="38268" y="41333"/>
                    <a:pt x="31501" y="21074"/>
                  </a:cubicBezTo>
                  <a:lnTo>
                    <a:pt x="21696" y="2721"/>
                  </a:lnTo>
                  <a:lnTo>
                    <a:pt x="1575" y="1"/>
                  </a:ln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2"/>
            <p:cNvSpPr/>
            <p:nvPr/>
          </p:nvSpPr>
          <p:spPr>
            <a:xfrm>
              <a:off x="7467614" y="1640527"/>
              <a:ext cx="96045" cy="134065"/>
            </a:xfrm>
            <a:custGeom>
              <a:avLst/>
              <a:gdLst/>
              <a:ahLst/>
              <a:cxnLst/>
              <a:rect l="l" t="t" r="r" b="b"/>
              <a:pathLst>
                <a:path w="4047" h="5649" extrusionOk="0">
                  <a:moveTo>
                    <a:pt x="1754" y="0"/>
                  </a:moveTo>
                  <a:cubicBezTo>
                    <a:pt x="1754" y="0"/>
                    <a:pt x="1511" y="319"/>
                    <a:pt x="940" y="319"/>
                  </a:cubicBezTo>
                  <a:cubicBezTo>
                    <a:pt x="917" y="319"/>
                    <a:pt x="894" y="319"/>
                    <a:pt x="870" y="318"/>
                  </a:cubicBezTo>
                  <a:cubicBezTo>
                    <a:pt x="869" y="318"/>
                    <a:pt x="868" y="318"/>
                    <a:pt x="868" y="318"/>
                  </a:cubicBezTo>
                  <a:cubicBezTo>
                    <a:pt x="234" y="318"/>
                    <a:pt x="0" y="5648"/>
                    <a:pt x="0" y="5648"/>
                  </a:cubicBezTo>
                  <a:cubicBezTo>
                    <a:pt x="0" y="5648"/>
                    <a:pt x="65" y="5649"/>
                    <a:pt x="177" y="5649"/>
                  </a:cubicBezTo>
                  <a:cubicBezTo>
                    <a:pt x="823" y="5649"/>
                    <a:pt x="3035" y="5629"/>
                    <a:pt x="3494" y="5358"/>
                  </a:cubicBezTo>
                  <a:cubicBezTo>
                    <a:pt x="4046" y="5041"/>
                    <a:pt x="3673" y="4958"/>
                    <a:pt x="3673" y="4958"/>
                  </a:cubicBezTo>
                  <a:cubicBezTo>
                    <a:pt x="2486" y="4488"/>
                    <a:pt x="1754" y="0"/>
                    <a:pt x="1754" y="0"/>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2"/>
            <p:cNvSpPr/>
            <p:nvPr/>
          </p:nvSpPr>
          <p:spPr>
            <a:xfrm>
              <a:off x="7076621" y="1790612"/>
              <a:ext cx="658434" cy="872430"/>
            </a:xfrm>
            <a:custGeom>
              <a:avLst/>
              <a:gdLst/>
              <a:ahLst/>
              <a:cxnLst/>
              <a:rect l="l" t="t" r="r" b="b"/>
              <a:pathLst>
                <a:path w="27744" h="36761" extrusionOk="0">
                  <a:moveTo>
                    <a:pt x="14078" y="0"/>
                  </a:moveTo>
                  <a:cubicBezTo>
                    <a:pt x="13643" y="0"/>
                    <a:pt x="13208" y="14"/>
                    <a:pt x="12774" y="42"/>
                  </a:cubicBezTo>
                  <a:cubicBezTo>
                    <a:pt x="11076" y="153"/>
                    <a:pt x="9101" y="954"/>
                    <a:pt x="8548" y="1133"/>
                  </a:cubicBezTo>
                  <a:cubicBezTo>
                    <a:pt x="6546" y="1769"/>
                    <a:pt x="0" y="346"/>
                    <a:pt x="3535" y="15730"/>
                  </a:cubicBezTo>
                  <a:cubicBezTo>
                    <a:pt x="5662" y="24983"/>
                    <a:pt x="773" y="25728"/>
                    <a:pt x="1036" y="31114"/>
                  </a:cubicBezTo>
                  <a:cubicBezTo>
                    <a:pt x="1174" y="34076"/>
                    <a:pt x="8509" y="36761"/>
                    <a:pt x="14777" y="36761"/>
                  </a:cubicBezTo>
                  <a:cubicBezTo>
                    <a:pt x="18504" y="36761"/>
                    <a:pt x="21854" y="35811"/>
                    <a:pt x="23090" y="33406"/>
                  </a:cubicBezTo>
                  <a:lnTo>
                    <a:pt x="22855" y="19928"/>
                  </a:lnTo>
                  <a:cubicBezTo>
                    <a:pt x="22841" y="18768"/>
                    <a:pt x="22579" y="15661"/>
                    <a:pt x="22579" y="15661"/>
                  </a:cubicBezTo>
                  <a:cubicBezTo>
                    <a:pt x="24637" y="14763"/>
                    <a:pt x="27744" y="7500"/>
                    <a:pt x="17304" y="263"/>
                  </a:cubicBezTo>
                  <a:cubicBezTo>
                    <a:pt x="16232" y="86"/>
                    <a:pt x="15154" y="0"/>
                    <a:pt x="14078" y="0"/>
                  </a:cubicBez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2"/>
            <p:cNvSpPr/>
            <p:nvPr/>
          </p:nvSpPr>
          <p:spPr>
            <a:xfrm>
              <a:off x="7379447" y="1649830"/>
              <a:ext cx="109146" cy="203411"/>
            </a:xfrm>
            <a:custGeom>
              <a:avLst/>
              <a:gdLst/>
              <a:ahLst/>
              <a:cxnLst/>
              <a:rect l="l" t="t" r="r" b="b"/>
              <a:pathLst>
                <a:path w="4599" h="8571" extrusionOk="0">
                  <a:moveTo>
                    <a:pt x="1329" y="0"/>
                  </a:moveTo>
                  <a:cubicBezTo>
                    <a:pt x="1309" y="0"/>
                    <a:pt x="1290" y="3"/>
                    <a:pt x="1271" y="9"/>
                  </a:cubicBezTo>
                  <a:cubicBezTo>
                    <a:pt x="967" y="105"/>
                    <a:pt x="649" y="533"/>
                    <a:pt x="1188" y="1072"/>
                  </a:cubicBezTo>
                  <a:lnTo>
                    <a:pt x="1506" y="1680"/>
                  </a:lnTo>
                  <a:cubicBezTo>
                    <a:pt x="1450" y="1762"/>
                    <a:pt x="1409" y="1845"/>
                    <a:pt x="1381" y="1942"/>
                  </a:cubicBezTo>
                  <a:cubicBezTo>
                    <a:pt x="1381" y="1942"/>
                    <a:pt x="263" y="5560"/>
                    <a:pt x="0" y="5974"/>
                  </a:cubicBezTo>
                  <a:cubicBezTo>
                    <a:pt x="0" y="5974"/>
                    <a:pt x="1146" y="8405"/>
                    <a:pt x="2279" y="8543"/>
                  </a:cubicBezTo>
                  <a:cubicBezTo>
                    <a:pt x="2430" y="8561"/>
                    <a:pt x="2574" y="8570"/>
                    <a:pt x="2710" y="8570"/>
                  </a:cubicBezTo>
                  <a:cubicBezTo>
                    <a:pt x="3892" y="8570"/>
                    <a:pt x="4507" y="7895"/>
                    <a:pt x="4544" y="6941"/>
                  </a:cubicBezTo>
                  <a:cubicBezTo>
                    <a:pt x="4599" y="5891"/>
                    <a:pt x="4171" y="216"/>
                    <a:pt x="4171" y="216"/>
                  </a:cubicBezTo>
                  <a:cubicBezTo>
                    <a:pt x="4171" y="216"/>
                    <a:pt x="2859" y="616"/>
                    <a:pt x="2030" y="1196"/>
                  </a:cubicBezTo>
                  <a:cubicBezTo>
                    <a:pt x="2003" y="961"/>
                    <a:pt x="1947" y="727"/>
                    <a:pt x="1851" y="506"/>
                  </a:cubicBezTo>
                  <a:cubicBezTo>
                    <a:pt x="1851" y="506"/>
                    <a:pt x="1598" y="0"/>
                    <a:pt x="1329" y="0"/>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2"/>
            <p:cNvSpPr/>
            <p:nvPr/>
          </p:nvSpPr>
          <p:spPr>
            <a:xfrm>
              <a:off x="7434507" y="1719177"/>
              <a:ext cx="52140" cy="61657"/>
            </a:xfrm>
            <a:custGeom>
              <a:avLst/>
              <a:gdLst/>
              <a:ahLst/>
              <a:cxnLst/>
              <a:rect l="l" t="t" r="r" b="b"/>
              <a:pathLst>
                <a:path w="2197" h="2598" extrusionOk="0">
                  <a:moveTo>
                    <a:pt x="0" y="0"/>
                  </a:moveTo>
                  <a:cubicBezTo>
                    <a:pt x="0" y="0"/>
                    <a:pt x="0" y="0"/>
                    <a:pt x="0" y="0"/>
                  </a:cubicBezTo>
                  <a:cubicBezTo>
                    <a:pt x="0" y="0"/>
                    <a:pt x="0" y="1"/>
                    <a:pt x="0" y="1"/>
                  </a:cubicBezTo>
                  <a:lnTo>
                    <a:pt x="0" y="1"/>
                  </a:lnTo>
                  <a:cubicBezTo>
                    <a:pt x="0" y="0"/>
                    <a:pt x="0" y="0"/>
                    <a:pt x="0" y="0"/>
                  </a:cubicBezTo>
                  <a:close/>
                  <a:moveTo>
                    <a:pt x="0" y="1"/>
                  </a:moveTo>
                  <a:lnTo>
                    <a:pt x="0" y="1"/>
                  </a:lnTo>
                  <a:cubicBezTo>
                    <a:pt x="9" y="30"/>
                    <a:pt x="552" y="2598"/>
                    <a:pt x="2134" y="2598"/>
                  </a:cubicBezTo>
                  <a:cubicBezTo>
                    <a:pt x="2154" y="2598"/>
                    <a:pt x="2175" y="2598"/>
                    <a:pt x="2196" y="2597"/>
                  </a:cubicBezTo>
                  <a:cubicBezTo>
                    <a:pt x="2182" y="2155"/>
                    <a:pt x="2168" y="2003"/>
                    <a:pt x="2127" y="1409"/>
                  </a:cubicBezTo>
                  <a:cubicBezTo>
                    <a:pt x="2127" y="1409"/>
                    <a:pt x="677" y="1216"/>
                    <a:pt x="0" y="1"/>
                  </a:cubicBezTo>
                  <a:close/>
                </a:path>
              </a:pathLst>
            </a:custGeom>
            <a:solidFill>
              <a:srgbClr val="C69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2"/>
            <p:cNvSpPr/>
            <p:nvPr/>
          </p:nvSpPr>
          <p:spPr>
            <a:xfrm>
              <a:off x="7403536" y="1639578"/>
              <a:ext cx="103094" cy="113963"/>
            </a:xfrm>
            <a:custGeom>
              <a:avLst/>
              <a:gdLst/>
              <a:ahLst/>
              <a:cxnLst/>
              <a:rect l="l" t="t" r="r" b="b"/>
              <a:pathLst>
                <a:path w="4344" h="4802" extrusionOk="0">
                  <a:moveTo>
                    <a:pt x="3236" y="0"/>
                  </a:moveTo>
                  <a:cubicBezTo>
                    <a:pt x="1" y="0"/>
                    <a:pt x="504" y="1725"/>
                    <a:pt x="504" y="1725"/>
                  </a:cubicBezTo>
                  <a:cubicBezTo>
                    <a:pt x="504" y="1725"/>
                    <a:pt x="794" y="3548"/>
                    <a:pt x="1816" y="4266"/>
                  </a:cubicBezTo>
                  <a:cubicBezTo>
                    <a:pt x="2385" y="4663"/>
                    <a:pt x="2950" y="4801"/>
                    <a:pt x="3366" y="4801"/>
                  </a:cubicBezTo>
                  <a:cubicBezTo>
                    <a:pt x="3687" y="4801"/>
                    <a:pt x="3920" y="4719"/>
                    <a:pt x="3998" y="4611"/>
                  </a:cubicBezTo>
                  <a:cubicBezTo>
                    <a:pt x="4343" y="4100"/>
                    <a:pt x="4247" y="1835"/>
                    <a:pt x="3998" y="1476"/>
                  </a:cubicBezTo>
                  <a:cubicBezTo>
                    <a:pt x="3736" y="1131"/>
                    <a:pt x="3722" y="12"/>
                    <a:pt x="3722" y="12"/>
                  </a:cubicBezTo>
                  <a:cubicBezTo>
                    <a:pt x="3551" y="4"/>
                    <a:pt x="3389" y="0"/>
                    <a:pt x="3236" y="0"/>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2"/>
            <p:cNvSpPr/>
            <p:nvPr/>
          </p:nvSpPr>
          <p:spPr>
            <a:xfrm>
              <a:off x="7293583" y="1570421"/>
              <a:ext cx="254009" cy="207446"/>
            </a:xfrm>
            <a:custGeom>
              <a:avLst/>
              <a:gdLst/>
              <a:ahLst/>
              <a:cxnLst/>
              <a:rect l="l" t="t" r="r" b="b"/>
              <a:pathLst>
                <a:path w="10703" h="8741" extrusionOk="0">
                  <a:moveTo>
                    <a:pt x="6790" y="0"/>
                  </a:moveTo>
                  <a:cubicBezTo>
                    <a:pt x="5440" y="0"/>
                    <a:pt x="3938" y="600"/>
                    <a:pt x="3038" y="1256"/>
                  </a:cubicBezTo>
                  <a:cubicBezTo>
                    <a:pt x="981" y="2761"/>
                    <a:pt x="1754" y="6489"/>
                    <a:pt x="622" y="7580"/>
                  </a:cubicBezTo>
                  <a:cubicBezTo>
                    <a:pt x="1" y="8181"/>
                    <a:pt x="1110" y="8740"/>
                    <a:pt x="2413" y="8740"/>
                  </a:cubicBezTo>
                  <a:cubicBezTo>
                    <a:pt x="2936" y="8740"/>
                    <a:pt x="3491" y="8650"/>
                    <a:pt x="3977" y="8437"/>
                  </a:cubicBezTo>
                  <a:cubicBezTo>
                    <a:pt x="4764" y="8091"/>
                    <a:pt x="6739" y="7069"/>
                    <a:pt x="5469" y="3852"/>
                  </a:cubicBezTo>
                  <a:cubicBezTo>
                    <a:pt x="7181" y="3824"/>
                    <a:pt x="10703" y="4086"/>
                    <a:pt x="9543" y="1559"/>
                  </a:cubicBezTo>
                  <a:cubicBezTo>
                    <a:pt x="9266" y="1035"/>
                    <a:pt x="8838" y="620"/>
                    <a:pt x="8327" y="344"/>
                  </a:cubicBezTo>
                  <a:cubicBezTo>
                    <a:pt x="7876" y="102"/>
                    <a:pt x="7346" y="0"/>
                    <a:pt x="6790" y="0"/>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2"/>
            <p:cNvSpPr/>
            <p:nvPr/>
          </p:nvSpPr>
          <p:spPr>
            <a:xfrm>
              <a:off x="7589765" y="1949714"/>
              <a:ext cx="70248" cy="636340"/>
            </a:xfrm>
            <a:custGeom>
              <a:avLst/>
              <a:gdLst/>
              <a:ahLst/>
              <a:cxnLst/>
              <a:rect l="l" t="t" r="r" b="b"/>
              <a:pathLst>
                <a:path w="2960" h="26813" extrusionOk="0">
                  <a:moveTo>
                    <a:pt x="148" y="1"/>
                  </a:moveTo>
                  <a:cubicBezTo>
                    <a:pt x="65" y="1"/>
                    <a:pt x="1" y="115"/>
                    <a:pt x="73" y="188"/>
                  </a:cubicBezTo>
                  <a:cubicBezTo>
                    <a:pt x="87" y="202"/>
                    <a:pt x="2076" y="1527"/>
                    <a:pt x="2476" y="3847"/>
                  </a:cubicBezTo>
                  <a:cubicBezTo>
                    <a:pt x="2738" y="5449"/>
                    <a:pt x="2200" y="7148"/>
                    <a:pt x="874" y="8888"/>
                  </a:cubicBezTo>
                  <a:cubicBezTo>
                    <a:pt x="860" y="8902"/>
                    <a:pt x="846" y="8929"/>
                    <a:pt x="846" y="8957"/>
                  </a:cubicBezTo>
                  <a:cubicBezTo>
                    <a:pt x="860" y="8985"/>
                    <a:pt x="1067" y="12078"/>
                    <a:pt x="1123" y="13224"/>
                  </a:cubicBezTo>
                  <a:cubicBezTo>
                    <a:pt x="1192" y="14370"/>
                    <a:pt x="1357" y="26578"/>
                    <a:pt x="1357" y="26702"/>
                  </a:cubicBezTo>
                  <a:cubicBezTo>
                    <a:pt x="1357" y="26758"/>
                    <a:pt x="1413" y="26799"/>
                    <a:pt x="1468" y="26813"/>
                  </a:cubicBezTo>
                  <a:cubicBezTo>
                    <a:pt x="1537" y="26813"/>
                    <a:pt x="1578" y="26758"/>
                    <a:pt x="1578" y="26702"/>
                  </a:cubicBezTo>
                  <a:cubicBezTo>
                    <a:pt x="1578" y="26578"/>
                    <a:pt x="1399" y="14370"/>
                    <a:pt x="1344" y="13224"/>
                  </a:cubicBezTo>
                  <a:cubicBezTo>
                    <a:pt x="1288" y="12147"/>
                    <a:pt x="1095" y="9358"/>
                    <a:pt x="1067" y="8985"/>
                  </a:cubicBezTo>
                  <a:cubicBezTo>
                    <a:pt x="2421" y="7217"/>
                    <a:pt x="2959" y="5477"/>
                    <a:pt x="2683" y="3820"/>
                  </a:cubicBezTo>
                  <a:cubicBezTo>
                    <a:pt x="2269" y="1403"/>
                    <a:pt x="211" y="22"/>
                    <a:pt x="184" y="8"/>
                  </a:cubicBezTo>
                  <a:cubicBezTo>
                    <a:pt x="171" y="3"/>
                    <a:pt x="159" y="1"/>
                    <a:pt x="148"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2"/>
            <p:cNvSpPr/>
            <p:nvPr/>
          </p:nvSpPr>
          <p:spPr>
            <a:xfrm>
              <a:off x="7488569" y="1686378"/>
              <a:ext cx="4960" cy="9256"/>
            </a:xfrm>
            <a:custGeom>
              <a:avLst/>
              <a:gdLst/>
              <a:ahLst/>
              <a:cxnLst/>
              <a:rect l="l" t="t" r="r" b="b"/>
              <a:pathLst>
                <a:path w="209" h="390" extrusionOk="0">
                  <a:moveTo>
                    <a:pt x="101" y="0"/>
                  </a:moveTo>
                  <a:cubicBezTo>
                    <a:pt x="51" y="0"/>
                    <a:pt x="15" y="91"/>
                    <a:pt x="15" y="195"/>
                  </a:cubicBezTo>
                  <a:cubicBezTo>
                    <a:pt x="1" y="305"/>
                    <a:pt x="42" y="388"/>
                    <a:pt x="98" y="388"/>
                  </a:cubicBezTo>
                  <a:cubicBezTo>
                    <a:pt x="101" y="389"/>
                    <a:pt x="105" y="389"/>
                    <a:pt x="108" y="389"/>
                  </a:cubicBezTo>
                  <a:cubicBezTo>
                    <a:pt x="158" y="389"/>
                    <a:pt x="194" y="298"/>
                    <a:pt x="194" y="195"/>
                  </a:cubicBezTo>
                  <a:cubicBezTo>
                    <a:pt x="208" y="84"/>
                    <a:pt x="167" y="1"/>
                    <a:pt x="111" y="1"/>
                  </a:cubicBezTo>
                  <a:cubicBezTo>
                    <a:pt x="108" y="1"/>
                    <a:pt x="104" y="0"/>
                    <a:pt x="101" y="0"/>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2"/>
            <p:cNvSpPr/>
            <p:nvPr/>
          </p:nvSpPr>
          <p:spPr>
            <a:xfrm>
              <a:off x="7469560" y="1685429"/>
              <a:ext cx="4960" cy="9517"/>
            </a:xfrm>
            <a:custGeom>
              <a:avLst/>
              <a:gdLst/>
              <a:ahLst/>
              <a:cxnLst/>
              <a:rect l="l" t="t" r="r" b="b"/>
              <a:pathLst>
                <a:path w="209" h="401" extrusionOk="0">
                  <a:moveTo>
                    <a:pt x="111" y="0"/>
                  </a:moveTo>
                  <a:cubicBezTo>
                    <a:pt x="70" y="0"/>
                    <a:pt x="15" y="83"/>
                    <a:pt x="15" y="193"/>
                  </a:cubicBezTo>
                  <a:cubicBezTo>
                    <a:pt x="1" y="304"/>
                    <a:pt x="42" y="401"/>
                    <a:pt x="98" y="401"/>
                  </a:cubicBezTo>
                  <a:cubicBezTo>
                    <a:pt x="153" y="401"/>
                    <a:pt x="194" y="318"/>
                    <a:pt x="208" y="207"/>
                  </a:cubicBezTo>
                  <a:cubicBezTo>
                    <a:pt x="208" y="97"/>
                    <a:pt x="167" y="0"/>
                    <a:pt x="111" y="0"/>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2"/>
            <p:cNvSpPr/>
            <p:nvPr/>
          </p:nvSpPr>
          <p:spPr>
            <a:xfrm>
              <a:off x="7449577" y="1668508"/>
              <a:ext cx="30069" cy="11368"/>
            </a:xfrm>
            <a:custGeom>
              <a:avLst/>
              <a:gdLst/>
              <a:ahLst/>
              <a:cxnLst/>
              <a:rect l="l" t="t" r="r" b="b"/>
              <a:pathLst>
                <a:path w="1267" h="479" extrusionOk="0">
                  <a:moveTo>
                    <a:pt x="647" y="0"/>
                  </a:moveTo>
                  <a:cubicBezTo>
                    <a:pt x="539" y="0"/>
                    <a:pt x="429" y="31"/>
                    <a:pt x="332" y="119"/>
                  </a:cubicBezTo>
                  <a:cubicBezTo>
                    <a:pt x="1" y="409"/>
                    <a:pt x="208" y="478"/>
                    <a:pt x="263" y="478"/>
                  </a:cubicBezTo>
                  <a:cubicBezTo>
                    <a:pt x="305" y="478"/>
                    <a:pt x="649" y="303"/>
                    <a:pt x="885" y="303"/>
                  </a:cubicBezTo>
                  <a:cubicBezTo>
                    <a:pt x="960" y="303"/>
                    <a:pt x="1024" y="321"/>
                    <a:pt x="1064" y="368"/>
                  </a:cubicBezTo>
                  <a:cubicBezTo>
                    <a:pt x="1064" y="368"/>
                    <a:pt x="1067" y="368"/>
                    <a:pt x="1071" y="368"/>
                  </a:cubicBezTo>
                  <a:cubicBezTo>
                    <a:pt x="1108" y="368"/>
                    <a:pt x="1266" y="357"/>
                    <a:pt x="1119" y="161"/>
                  </a:cubicBezTo>
                  <a:cubicBezTo>
                    <a:pt x="1119" y="161"/>
                    <a:pt x="892" y="0"/>
                    <a:pt x="647" y="0"/>
                  </a:cubicBezTo>
                  <a:close/>
                </a:path>
              </a:pathLst>
            </a:custGeom>
            <a:solidFill>
              <a:srgbClr val="432E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2"/>
            <p:cNvSpPr/>
            <p:nvPr/>
          </p:nvSpPr>
          <p:spPr>
            <a:xfrm>
              <a:off x="7482352" y="1669956"/>
              <a:ext cx="21169" cy="8164"/>
            </a:xfrm>
            <a:custGeom>
              <a:avLst/>
              <a:gdLst/>
              <a:ahLst/>
              <a:cxnLst/>
              <a:rect l="l" t="t" r="r" b="b"/>
              <a:pathLst>
                <a:path w="892" h="344" extrusionOk="0">
                  <a:moveTo>
                    <a:pt x="535" y="1"/>
                  </a:moveTo>
                  <a:cubicBezTo>
                    <a:pt x="366" y="1"/>
                    <a:pt x="194" y="113"/>
                    <a:pt x="194" y="113"/>
                  </a:cubicBezTo>
                  <a:cubicBezTo>
                    <a:pt x="1" y="334"/>
                    <a:pt x="235" y="334"/>
                    <a:pt x="235" y="334"/>
                  </a:cubicBezTo>
                  <a:cubicBezTo>
                    <a:pt x="270" y="303"/>
                    <a:pt x="322" y="292"/>
                    <a:pt x="382" y="292"/>
                  </a:cubicBezTo>
                  <a:cubicBezTo>
                    <a:pt x="513" y="292"/>
                    <a:pt x="680" y="343"/>
                    <a:pt x="775" y="343"/>
                  </a:cubicBezTo>
                  <a:cubicBezTo>
                    <a:pt x="864" y="343"/>
                    <a:pt x="892" y="299"/>
                    <a:pt x="774" y="127"/>
                  </a:cubicBezTo>
                  <a:cubicBezTo>
                    <a:pt x="712" y="32"/>
                    <a:pt x="624" y="1"/>
                    <a:pt x="535" y="1"/>
                  </a:cubicBezTo>
                  <a:close/>
                </a:path>
              </a:pathLst>
            </a:custGeom>
            <a:solidFill>
              <a:srgbClr val="432E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2"/>
            <p:cNvSpPr/>
            <p:nvPr/>
          </p:nvSpPr>
          <p:spPr>
            <a:xfrm>
              <a:off x="7475469" y="1715237"/>
              <a:ext cx="20339" cy="7618"/>
            </a:xfrm>
            <a:custGeom>
              <a:avLst/>
              <a:gdLst/>
              <a:ahLst/>
              <a:cxnLst/>
              <a:rect l="l" t="t" r="r" b="b"/>
              <a:pathLst>
                <a:path w="857" h="321" extrusionOk="0">
                  <a:moveTo>
                    <a:pt x="857" y="1"/>
                  </a:moveTo>
                  <a:lnTo>
                    <a:pt x="1" y="28"/>
                  </a:lnTo>
                  <a:cubicBezTo>
                    <a:pt x="1" y="28"/>
                    <a:pt x="140" y="320"/>
                    <a:pt x="699" y="320"/>
                  </a:cubicBezTo>
                  <a:cubicBezTo>
                    <a:pt x="723" y="320"/>
                    <a:pt x="748" y="319"/>
                    <a:pt x="774" y="318"/>
                  </a:cubicBezTo>
                  <a:lnTo>
                    <a:pt x="8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2"/>
            <p:cNvSpPr/>
            <p:nvPr/>
          </p:nvSpPr>
          <p:spPr>
            <a:xfrm>
              <a:off x="7103818" y="2620134"/>
              <a:ext cx="109478" cy="1300470"/>
            </a:xfrm>
            <a:custGeom>
              <a:avLst/>
              <a:gdLst/>
              <a:ahLst/>
              <a:cxnLst/>
              <a:rect l="l" t="t" r="r" b="b"/>
              <a:pathLst>
                <a:path w="4613" h="54797" extrusionOk="0">
                  <a:moveTo>
                    <a:pt x="4516" y="0"/>
                  </a:moveTo>
                  <a:cubicBezTo>
                    <a:pt x="4447" y="0"/>
                    <a:pt x="4392" y="28"/>
                    <a:pt x="4392" y="83"/>
                  </a:cubicBezTo>
                  <a:cubicBezTo>
                    <a:pt x="4378" y="166"/>
                    <a:pt x="3094" y="7361"/>
                    <a:pt x="3135" y="12954"/>
                  </a:cubicBezTo>
                  <a:cubicBezTo>
                    <a:pt x="3177" y="18519"/>
                    <a:pt x="1892" y="30022"/>
                    <a:pt x="967" y="32494"/>
                  </a:cubicBezTo>
                  <a:cubicBezTo>
                    <a:pt x="56" y="34911"/>
                    <a:pt x="0" y="53885"/>
                    <a:pt x="0" y="54686"/>
                  </a:cubicBezTo>
                  <a:cubicBezTo>
                    <a:pt x="0" y="54741"/>
                    <a:pt x="56" y="54797"/>
                    <a:pt x="111" y="54797"/>
                  </a:cubicBezTo>
                  <a:cubicBezTo>
                    <a:pt x="166" y="54797"/>
                    <a:pt x="221" y="54741"/>
                    <a:pt x="221" y="54686"/>
                  </a:cubicBezTo>
                  <a:cubicBezTo>
                    <a:pt x="221" y="54493"/>
                    <a:pt x="277" y="34952"/>
                    <a:pt x="1174" y="32577"/>
                  </a:cubicBezTo>
                  <a:cubicBezTo>
                    <a:pt x="2099" y="30077"/>
                    <a:pt x="3384" y="18546"/>
                    <a:pt x="3342" y="12954"/>
                  </a:cubicBezTo>
                  <a:cubicBezTo>
                    <a:pt x="3315" y="7374"/>
                    <a:pt x="4585" y="193"/>
                    <a:pt x="4599" y="124"/>
                  </a:cubicBezTo>
                  <a:cubicBezTo>
                    <a:pt x="4613" y="69"/>
                    <a:pt x="4571" y="14"/>
                    <a:pt x="45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2"/>
            <p:cNvSpPr/>
            <p:nvPr/>
          </p:nvSpPr>
          <p:spPr>
            <a:xfrm>
              <a:off x="7578373" y="2620727"/>
              <a:ext cx="319914" cy="1326765"/>
            </a:xfrm>
            <a:custGeom>
              <a:avLst/>
              <a:gdLst/>
              <a:ahLst/>
              <a:cxnLst/>
              <a:rect l="l" t="t" r="r" b="b"/>
              <a:pathLst>
                <a:path w="13480" h="55905" extrusionOk="0">
                  <a:moveTo>
                    <a:pt x="119" y="0"/>
                  </a:moveTo>
                  <a:cubicBezTo>
                    <a:pt x="112" y="0"/>
                    <a:pt x="105" y="1"/>
                    <a:pt x="97" y="3"/>
                  </a:cubicBezTo>
                  <a:cubicBezTo>
                    <a:pt x="28" y="17"/>
                    <a:pt x="1" y="86"/>
                    <a:pt x="15" y="141"/>
                  </a:cubicBezTo>
                  <a:cubicBezTo>
                    <a:pt x="387" y="1798"/>
                    <a:pt x="1119" y="3414"/>
                    <a:pt x="1837" y="4960"/>
                  </a:cubicBezTo>
                  <a:cubicBezTo>
                    <a:pt x="2141" y="5623"/>
                    <a:pt x="2459" y="6314"/>
                    <a:pt x="2735" y="6977"/>
                  </a:cubicBezTo>
                  <a:cubicBezTo>
                    <a:pt x="3785" y="9518"/>
                    <a:pt x="4958" y="12072"/>
                    <a:pt x="6243" y="14572"/>
                  </a:cubicBezTo>
                  <a:cubicBezTo>
                    <a:pt x="6754" y="15552"/>
                    <a:pt x="7361" y="16533"/>
                    <a:pt x="7969" y="17486"/>
                  </a:cubicBezTo>
                  <a:cubicBezTo>
                    <a:pt x="9198" y="19433"/>
                    <a:pt x="10482" y="21463"/>
                    <a:pt x="10855" y="23714"/>
                  </a:cubicBezTo>
                  <a:cubicBezTo>
                    <a:pt x="11007" y="24653"/>
                    <a:pt x="11256" y="25564"/>
                    <a:pt x="11504" y="26462"/>
                  </a:cubicBezTo>
                  <a:cubicBezTo>
                    <a:pt x="11725" y="27277"/>
                    <a:pt x="11960" y="28119"/>
                    <a:pt x="12112" y="28975"/>
                  </a:cubicBezTo>
                  <a:cubicBezTo>
                    <a:pt x="12416" y="30619"/>
                    <a:pt x="12568" y="32290"/>
                    <a:pt x="12719" y="33919"/>
                  </a:cubicBezTo>
                  <a:cubicBezTo>
                    <a:pt x="12761" y="34389"/>
                    <a:pt x="12816" y="34858"/>
                    <a:pt x="12858" y="35342"/>
                  </a:cubicBezTo>
                  <a:cubicBezTo>
                    <a:pt x="13258" y="39333"/>
                    <a:pt x="12968" y="43765"/>
                    <a:pt x="12706" y="47674"/>
                  </a:cubicBezTo>
                  <a:cubicBezTo>
                    <a:pt x="12650" y="48405"/>
                    <a:pt x="12568" y="49151"/>
                    <a:pt x="12471" y="49952"/>
                  </a:cubicBezTo>
                  <a:cubicBezTo>
                    <a:pt x="12236" y="51955"/>
                    <a:pt x="11988" y="54026"/>
                    <a:pt x="12360" y="55821"/>
                  </a:cubicBezTo>
                  <a:cubicBezTo>
                    <a:pt x="12360" y="55876"/>
                    <a:pt x="12416" y="55904"/>
                    <a:pt x="12457" y="55904"/>
                  </a:cubicBezTo>
                  <a:lnTo>
                    <a:pt x="12485" y="55904"/>
                  </a:lnTo>
                  <a:cubicBezTo>
                    <a:pt x="12540" y="55890"/>
                    <a:pt x="12581" y="55835"/>
                    <a:pt x="12568" y="55766"/>
                  </a:cubicBezTo>
                  <a:cubicBezTo>
                    <a:pt x="12209" y="54012"/>
                    <a:pt x="12457" y="51955"/>
                    <a:pt x="12678" y="49980"/>
                  </a:cubicBezTo>
                  <a:cubicBezTo>
                    <a:pt x="12775" y="49179"/>
                    <a:pt x="12871" y="48419"/>
                    <a:pt x="12913" y="47687"/>
                  </a:cubicBezTo>
                  <a:cubicBezTo>
                    <a:pt x="13175" y="43779"/>
                    <a:pt x="13479" y="39333"/>
                    <a:pt x="13079" y="35314"/>
                  </a:cubicBezTo>
                  <a:cubicBezTo>
                    <a:pt x="13023" y="34844"/>
                    <a:pt x="12982" y="34375"/>
                    <a:pt x="12940" y="33892"/>
                  </a:cubicBezTo>
                  <a:cubicBezTo>
                    <a:pt x="12789" y="32276"/>
                    <a:pt x="12623" y="30591"/>
                    <a:pt x="12333" y="28934"/>
                  </a:cubicBezTo>
                  <a:cubicBezTo>
                    <a:pt x="12167" y="28078"/>
                    <a:pt x="11932" y="27235"/>
                    <a:pt x="11711" y="26407"/>
                  </a:cubicBezTo>
                  <a:cubicBezTo>
                    <a:pt x="11477" y="25523"/>
                    <a:pt x="11214" y="24598"/>
                    <a:pt x="11062" y="23686"/>
                  </a:cubicBezTo>
                  <a:cubicBezTo>
                    <a:pt x="10676" y="21380"/>
                    <a:pt x="9391" y="19350"/>
                    <a:pt x="8148" y="17375"/>
                  </a:cubicBezTo>
                  <a:cubicBezTo>
                    <a:pt x="7555" y="16436"/>
                    <a:pt x="6933" y="15456"/>
                    <a:pt x="6422" y="14475"/>
                  </a:cubicBezTo>
                  <a:cubicBezTo>
                    <a:pt x="5152" y="11989"/>
                    <a:pt x="3978" y="9435"/>
                    <a:pt x="2928" y="6908"/>
                  </a:cubicBezTo>
                  <a:cubicBezTo>
                    <a:pt x="2652" y="6217"/>
                    <a:pt x="2335" y="5540"/>
                    <a:pt x="2031" y="4878"/>
                  </a:cubicBezTo>
                  <a:cubicBezTo>
                    <a:pt x="1313" y="3331"/>
                    <a:pt x="581" y="1729"/>
                    <a:pt x="222" y="86"/>
                  </a:cubicBezTo>
                  <a:cubicBezTo>
                    <a:pt x="210" y="38"/>
                    <a:pt x="166" y="0"/>
                    <a:pt x="1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2"/>
            <p:cNvSpPr/>
            <p:nvPr/>
          </p:nvSpPr>
          <p:spPr>
            <a:xfrm>
              <a:off x="7339790" y="1770629"/>
              <a:ext cx="110475" cy="84084"/>
            </a:xfrm>
            <a:custGeom>
              <a:avLst/>
              <a:gdLst/>
              <a:ahLst/>
              <a:cxnLst/>
              <a:rect l="l" t="t" r="r" b="b"/>
              <a:pathLst>
                <a:path w="4655" h="3543" extrusionOk="0">
                  <a:moveTo>
                    <a:pt x="2030" y="1"/>
                  </a:moveTo>
                  <a:lnTo>
                    <a:pt x="0" y="1161"/>
                  </a:lnTo>
                  <a:cubicBezTo>
                    <a:pt x="0" y="1161"/>
                    <a:pt x="2475" y="3542"/>
                    <a:pt x="4206" y="3542"/>
                  </a:cubicBezTo>
                  <a:cubicBezTo>
                    <a:pt x="4362" y="3542"/>
                    <a:pt x="4512" y="3523"/>
                    <a:pt x="4654" y="3481"/>
                  </a:cubicBezTo>
                  <a:lnTo>
                    <a:pt x="20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2"/>
            <p:cNvSpPr/>
            <p:nvPr/>
          </p:nvSpPr>
          <p:spPr>
            <a:xfrm>
              <a:off x="7450242" y="1780786"/>
              <a:ext cx="55392" cy="73856"/>
            </a:xfrm>
            <a:custGeom>
              <a:avLst/>
              <a:gdLst/>
              <a:ahLst/>
              <a:cxnLst/>
              <a:rect l="l" t="t" r="r" b="b"/>
              <a:pathLst>
                <a:path w="2334" h="3112" extrusionOk="0">
                  <a:moveTo>
                    <a:pt x="1533" y="1"/>
                  </a:moveTo>
                  <a:cubicBezTo>
                    <a:pt x="1533" y="1"/>
                    <a:pt x="1505" y="967"/>
                    <a:pt x="0" y="3053"/>
                  </a:cubicBezTo>
                  <a:cubicBezTo>
                    <a:pt x="0" y="3053"/>
                    <a:pt x="83" y="3111"/>
                    <a:pt x="246" y="3111"/>
                  </a:cubicBezTo>
                  <a:cubicBezTo>
                    <a:pt x="591" y="3111"/>
                    <a:pt x="1294" y="2851"/>
                    <a:pt x="2334" y="1230"/>
                  </a:cubicBezTo>
                  <a:lnTo>
                    <a:pt x="15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2"/>
            <p:cNvSpPr/>
            <p:nvPr/>
          </p:nvSpPr>
          <p:spPr>
            <a:xfrm>
              <a:off x="8005084" y="1922541"/>
              <a:ext cx="34436" cy="47702"/>
            </a:xfrm>
            <a:custGeom>
              <a:avLst/>
              <a:gdLst/>
              <a:ahLst/>
              <a:cxnLst/>
              <a:rect l="l" t="t" r="r" b="b"/>
              <a:pathLst>
                <a:path w="1451" h="2010" extrusionOk="0">
                  <a:moveTo>
                    <a:pt x="770" y="1"/>
                  </a:moveTo>
                  <a:cubicBezTo>
                    <a:pt x="708" y="1"/>
                    <a:pt x="641" y="16"/>
                    <a:pt x="567" y="49"/>
                  </a:cubicBezTo>
                  <a:cubicBezTo>
                    <a:pt x="98" y="283"/>
                    <a:pt x="1" y="2010"/>
                    <a:pt x="1" y="2010"/>
                  </a:cubicBezTo>
                  <a:lnTo>
                    <a:pt x="1451" y="1347"/>
                  </a:lnTo>
                  <a:cubicBezTo>
                    <a:pt x="1451" y="1347"/>
                    <a:pt x="1361" y="1"/>
                    <a:pt x="770" y="1"/>
                  </a:cubicBezTo>
                  <a:close/>
                </a:path>
              </a:pathLst>
            </a:custGeom>
            <a:solidFill>
              <a:srgbClr val="8C2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2"/>
            <p:cNvSpPr/>
            <p:nvPr/>
          </p:nvSpPr>
          <p:spPr>
            <a:xfrm>
              <a:off x="7237859" y="1824715"/>
              <a:ext cx="24" cy="24"/>
            </a:xfrm>
            <a:custGeom>
              <a:avLst/>
              <a:gdLst/>
              <a:ahLst/>
              <a:cxnLst/>
              <a:rect l="l" t="t" r="r" b="b"/>
              <a:pathLst>
                <a:path w="1" h="1" extrusionOk="0">
                  <a:moveTo>
                    <a:pt x="1" y="0"/>
                  </a:moveTo>
                  <a:close/>
                </a:path>
              </a:pathLst>
            </a:custGeom>
            <a:solidFill>
              <a:srgbClr val="8C2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2"/>
            <p:cNvSpPr/>
            <p:nvPr/>
          </p:nvSpPr>
          <p:spPr>
            <a:xfrm>
              <a:off x="7164740" y="2121182"/>
              <a:ext cx="57077" cy="52591"/>
            </a:xfrm>
            <a:custGeom>
              <a:avLst/>
              <a:gdLst/>
              <a:ahLst/>
              <a:cxnLst/>
              <a:rect l="l" t="t" r="r" b="b"/>
              <a:pathLst>
                <a:path w="2405" h="2216" extrusionOk="0">
                  <a:moveTo>
                    <a:pt x="149" y="0"/>
                  </a:moveTo>
                  <a:cubicBezTo>
                    <a:pt x="46" y="0"/>
                    <a:pt x="1" y="175"/>
                    <a:pt x="126" y="213"/>
                  </a:cubicBezTo>
                  <a:cubicBezTo>
                    <a:pt x="140" y="227"/>
                    <a:pt x="1631" y="683"/>
                    <a:pt x="2170" y="2146"/>
                  </a:cubicBezTo>
                  <a:cubicBezTo>
                    <a:pt x="2184" y="2188"/>
                    <a:pt x="2225" y="2215"/>
                    <a:pt x="2267" y="2215"/>
                  </a:cubicBezTo>
                  <a:cubicBezTo>
                    <a:pt x="2350" y="2215"/>
                    <a:pt x="2405" y="2133"/>
                    <a:pt x="2377" y="2063"/>
                  </a:cubicBezTo>
                  <a:cubicBezTo>
                    <a:pt x="1783" y="517"/>
                    <a:pt x="251" y="33"/>
                    <a:pt x="181" y="6"/>
                  </a:cubicBezTo>
                  <a:cubicBezTo>
                    <a:pt x="170" y="2"/>
                    <a:pt x="160" y="0"/>
                    <a:pt x="149"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2"/>
            <p:cNvSpPr/>
            <p:nvPr/>
          </p:nvSpPr>
          <p:spPr>
            <a:xfrm>
              <a:off x="7663597" y="2432908"/>
              <a:ext cx="502441" cy="1614213"/>
            </a:xfrm>
            <a:custGeom>
              <a:avLst/>
              <a:gdLst/>
              <a:ahLst/>
              <a:cxnLst/>
              <a:rect l="l" t="t" r="r" b="b"/>
              <a:pathLst>
                <a:path w="21171" h="68017" extrusionOk="0">
                  <a:moveTo>
                    <a:pt x="9292" y="1"/>
                  </a:moveTo>
                  <a:cubicBezTo>
                    <a:pt x="8297" y="1"/>
                    <a:pt x="7352" y="184"/>
                    <a:pt x="6518" y="625"/>
                  </a:cubicBezTo>
                  <a:cubicBezTo>
                    <a:pt x="4613" y="1633"/>
                    <a:pt x="2307" y="23563"/>
                    <a:pt x="1961" y="28659"/>
                  </a:cubicBezTo>
                  <a:cubicBezTo>
                    <a:pt x="1464" y="35964"/>
                    <a:pt x="0" y="67823"/>
                    <a:pt x="0" y="67823"/>
                  </a:cubicBezTo>
                  <a:lnTo>
                    <a:pt x="13119" y="68016"/>
                  </a:lnTo>
                  <a:cubicBezTo>
                    <a:pt x="13119" y="68016"/>
                    <a:pt x="14321" y="27471"/>
                    <a:pt x="16268" y="23577"/>
                  </a:cubicBezTo>
                  <a:cubicBezTo>
                    <a:pt x="18215" y="19683"/>
                    <a:pt x="21171" y="10982"/>
                    <a:pt x="20190" y="4368"/>
                  </a:cubicBezTo>
                  <a:cubicBezTo>
                    <a:pt x="20190" y="4368"/>
                    <a:pt x="14149" y="1"/>
                    <a:pt x="9292" y="1"/>
                  </a:cubicBezTo>
                  <a:close/>
                </a:path>
              </a:pathLst>
            </a:custGeom>
            <a:solidFill>
              <a:srgbClr val="DFC4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2"/>
            <p:cNvSpPr/>
            <p:nvPr/>
          </p:nvSpPr>
          <p:spPr>
            <a:xfrm>
              <a:off x="7808460" y="2477240"/>
              <a:ext cx="710883" cy="1576764"/>
            </a:xfrm>
            <a:custGeom>
              <a:avLst/>
              <a:gdLst/>
              <a:ahLst/>
              <a:cxnLst/>
              <a:rect l="l" t="t" r="r" b="b"/>
              <a:pathLst>
                <a:path w="29954" h="66439" extrusionOk="0">
                  <a:moveTo>
                    <a:pt x="22441" y="0"/>
                  </a:moveTo>
                  <a:lnTo>
                    <a:pt x="0" y="635"/>
                  </a:lnTo>
                  <a:cubicBezTo>
                    <a:pt x="0" y="635"/>
                    <a:pt x="1464" y="10095"/>
                    <a:pt x="4074" y="16420"/>
                  </a:cubicBezTo>
                  <a:cubicBezTo>
                    <a:pt x="11821" y="35159"/>
                    <a:pt x="18560" y="66438"/>
                    <a:pt x="18560" y="66438"/>
                  </a:cubicBezTo>
                  <a:lnTo>
                    <a:pt x="29953" y="65969"/>
                  </a:lnTo>
                  <a:cubicBezTo>
                    <a:pt x="29953" y="65969"/>
                    <a:pt x="23200" y="25451"/>
                    <a:pt x="23504" y="22814"/>
                  </a:cubicBezTo>
                  <a:cubicBezTo>
                    <a:pt x="24388" y="15053"/>
                    <a:pt x="24554" y="2141"/>
                    <a:pt x="22441" y="0"/>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a:off x="7687187" y="4037581"/>
              <a:ext cx="242546" cy="126352"/>
            </a:xfrm>
            <a:custGeom>
              <a:avLst/>
              <a:gdLst/>
              <a:ahLst/>
              <a:cxnLst/>
              <a:rect l="l" t="t" r="r" b="b"/>
              <a:pathLst>
                <a:path w="10220" h="5324" extrusionOk="0">
                  <a:moveTo>
                    <a:pt x="6519" y="1"/>
                  </a:moveTo>
                  <a:cubicBezTo>
                    <a:pt x="6519" y="1"/>
                    <a:pt x="2100" y="3467"/>
                    <a:pt x="539" y="3743"/>
                  </a:cubicBezTo>
                  <a:cubicBezTo>
                    <a:pt x="235" y="3812"/>
                    <a:pt x="28" y="4075"/>
                    <a:pt x="14" y="4378"/>
                  </a:cubicBezTo>
                  <a:cubicBezTo>
                    <a:pt x="1" y="4710"/>
                    <a:pt x="152" y="5083"/>
                    <a:pt x="843" y="5248"/>
                  </a:cubicBezTo>
                  <a:cubicBezTo>
                    <a:pt x="1060" y="5301"/>
                    <a:pt x="1436" y="5323"/>
                    <a:pt x="1916" y="5323"/>
                  </a:cubicBezTo>
                  <a:cubicBezTo>
                    <a:pt x="3698" y="5323"/>
                    <a:pt x="6917" y="5016"/>
                    <a:pt x="8756" y="4820"/>
                  </a:cubicBezTo>
                  <a:cubicBezTo>
                    <a:pt x="9557" y="4737"/>
                    <a:pt x="10165" y="4075"/>
                    <a:pt x="10178" y="3287"/>
                  </a:cubicBezTo>
                  <a:cubicBezTo>
                    <a:pt x="10192" y="2859"/>
                    <a:pt x="10206" y="2362"/>
                    <a:pt x="10220" y="1865"/>
                  </a:cubicBezTo>
                  <a:cubicBezTo>
                    <a:pt x="10206" y="1313"/>
                    <a:pt x="10123" y="760"/>
                    <a:pt x="9985" y="235"/>
                  </a:cubicBezTo>
                  <a:lnTo>
                    <a:pt x="6519" y="1"/>
                  </a:ln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2"/>
            <p:cNvSpPr/>
            <p:nvPr/>
          </p:nvSpPr>
          <p:spPr>
            <a:xfrm>
              <a:off x="8343651" y="3877315"/>
              <a:ext cx="24" cy="24"/>
            </a:xfrm>
            <a:custGeom>
              <a:avLst/>
              <a:gdLst/>
              <a:ahLst/>
              <a:cxnLst/>
              <a:rect l="l" t="t" r="r" b="b"/>
              <a:pathLst>
                <a:path w="1" h="1" extrusionOk="0">
                  <a:moveTo>
                    <a:pt x="0" y="1"/>
                  </a:moveTo>
                  <a:close/>
                </a:path>
              </a:pathLst>
            </a:custGeom>
            <a:solidFill>
              <a:srgbClr val="2422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2"/>
            <p:cNvSpPr/>
            <p:nvPr/>
          </p:nvSpPr>
          <p:spPr>
            <a:xfrm>
              <a:off x="7914971" y="1602650"/>
              <a:ext cx="158652" cy="168074"/>
            </a:xfrm>
            <a:custGeom>
              <a:avLst/>
              <a:gdLst/>
              <a:ahLst/>
              <a:cxnLst/>
              <a:rect l="l" t="t" r="r" b="b"/>
              <a:pathLst>
                <a:path w="6685" h="7082" extrusionOk="0">
                  <a:moveTo>
                    <a:pt x="2508" y="1"/>
                  </a:moveTo>
                  <a:cubicBezTo>
                    <a:pt x="2248" y="1"/>
                    <a:pt x="1983" y="33"/>
                    <a:pt x="1713" y="63"/>
                  </a:cubicBezTo>
                  <a:cubicBezTo>
                    <a:pt x="1354" y="132"/>
                    <a:pt x="1036" y="326"/>
                    <a:pt x="815" y="602"/>
                  </a:cubicBezTo>
                  <a:cubicBezTo>
                    <a:pt x="567" y="892"/>
                    <a:pt x="152" y="1251"/>
                    <a:pt x="69" y="1638"/>
                  </a:cubicBezTo>
                  <a:cubicBezTo>
                    <a:pt x="0" y="2038"/>
                    <a:pt x="56" y="2438"/>
                    <a:pt x="221" y="2798"/>
                  </a:cubicBezTo>
                  <a:cubicBezTo>
                    <a:pt x="346" y="3088"/>
                    <a:pt x="594" y="3364"/>
                    <a:pt x="691" y="3640"/>
                  </a:cubicBezTo>
                  <a:cubicBezTo>
                    <a:pt x="746" y="3792"/>
                    <a:pt x="705" y="3958"/>
                    <a:pt x="760" y="4096"/>
                  </a:cubicBezTo>
                  <a:cubicBezTo>
                    <a:pt x="884" y="4344"/>
                    <a:pt x="1202" y="4482"/>
                    <a:pt x="1437" y="4579"/>
                  </a:cubicBezTo>
                  <a:cubicBezTo>
                    <a:pt x="1216" y="4455"/>
                    <a:pt x="1312" y="4455"/>
                    <a:pt x="1381" y="4248"/>
                  </a:cubicBezTo>
                  <a:cubicBezTo>
                    <a:pt x="1588" y="3971"/>
                    <a:pt x="1837" y="4027"/>
                    <a:pt x="2141" y="3930"/>
                  </a:cubicBezTo>
                  <a:cubicBezTo>
                    <a:pt x="2286" y="3894"/>
                    <a:pt x="2432" y="3876"/>
                    <a:pt x="2577" y="3876"/>
                  </a:cubicBezTo>
                  <a:cubicBezTo>
                    <a:pt x="2929" y="3876"/>
                    <a:pt x="3274" y="3979"/>
                    <a:pt x="3577" y="4165"/>
                  </a:cubicBezTo>
                  <a:cubicBezTo>
                    <a:pt x="4129" y="4510"/>
                    <a:pt x="4488" y="5131"/>
                    <a:pt x="4958" y="5573"/>
                  </a:cubicBezTo>
                  <a:cubicBezTo>
                    <a:pt x="5133" y="5748"/>
                    <a:pt x="5098" y="7081"/>
                    <a:pt x="5327" y="7081"/>
                  </a:cubicBezTo>
                  <a:cubicBezTo>
                    <a:pt x="5333" y="7081"/>
                    <a:pt x="5339" y="7080"/>
                    <a:pt x="5345" y="7079"/>
                  </a:cubicBezTo>
                  <a:cubicBezTo>
                    <a:pt x="6008" y="6885"/>
                    <a:pt x="6436" y="6388"/>
                    <a:pt x="6132" y="4662"/>
                  </a:cubicBezTo>
                  <a:cubicBezTo>
                    <a:pt x="6049" y="4179"/>
                    <a:pt x="6477" y="3447"/>
                    <a:pt x="6601" y="2977"/>
                  </a:cubicBezTo>
                  <a:cubicBezTo>
                    <a:pt x="6670" y="2618"/>
                    <a:pt x="6684" y="2259"/>
                    <a:pt x="6643" y="1900"/>
                  </a:cubicBezTo>
                  <a:cubicBezTo>
                    <a:pt x="6603" y="954"/>
                    <a:pt x="6023" y="406"/>
                    <a:pt x="5101" y="406"/>
                  </a:cubicBezTo>
                  <a:cubicBezTo>
                    <a:pt x="5068" y="406"/>
                    <a:pt x="5034" y="407"/>
                    <a:pt x="4999" y="408"/>
                  </a:cubicBezTo>
                  <a:cubicBezTo>
                    <a:pt x="4747" y="427"/>
                    <a:pt x="4519" y="456"/>
                    <a:pt x="4300" y="456"/>
                  </a:cubicBezTo>
                  <a:cubicBezTo>
                    <a:pt x="4028" y="456"/>
                    <a:pt x="3769" y="411"/>
                    <a:pt x="3494" y="243"/>
                  </a:cubicBezTo>
                  <a:cubicBezTo>
                    <a:pt x="3174" y="56"/>
                    <a:pt x="2846" y="1"/>
                    <a:pt x="2508" y="1"/>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7783541" y="1798182"/>
              <a:ext cx="574540" cy="755619"/>
            </a:xfrm>
            <a:custGeom>
              <a:avLst/>
              <a:gdLst/>
              <a:ahLst/>
              <a:cxnLst/>
              <a:rect l="l" t="t" r="r" b="b"/>
              <a:pathLst>
                <a:path w="24209" h="31839" extrusionOk="0">
                  <a:moveTo>
                    <a:pt x="10808" y="0"/>
                  </a:moveTo>
                  <a:cubicBezTo>
                    <a:pt x="10325" y="0"/>
                    <a:pt x="9825" y="31"/>
                    <a:pt x="9308" y="96"/>
                  </a:cubicBezTo>
                  <a:cubicBezTo>
                    <a:pt x="6105" y="510"/>
                    <a:pt x="1672" y="925"/>
                    <a:pt x="1050" y="9915"/>
                  </a:cubicBezTo>
                  <a:cubicBezTo>
                    <a:pt x="705" y="14914"/>
                    <a:pt x="125" y="23738"/>
                    <a:pt x="14" y="27053"/>
                  </a:cubicBezTo>
                  <a:cubicBezTo>
                    <a:pt x="1" y="27743"/>
                    <a:pt x="360" y="28392"/>
                    <a:pt x="953" y="28737"/>
                  </a:cubicBezTo>
                  <a:cubicBezTo>
                    <a:pt x="2748" y="29795"/>
                    <a:pt x="6906" y="31838"/>
                    <a:pt x="12247" y="31838"/>
                  </a:cubicBezTo>
                  <a:cubicBezTo>
                    <a:pt x="15623" y="31838"/>
                    <a:pt x="19470" y="31022"/>
                    <a:pt x="23491" y="28627"/>
                  </a:cubicBezTo>
                  <a:cubicBezTo>
                    <a:pt x="23491" y="28627"/>
                    <a:pt x="24209" y="28627"/>
                    <a:pt x="23891" y="25713"/>
                  </a:cubicBezTo>
                  <a:cubicBezTo>
                    <a:pt x="23670" y="23724"/>
                    <a:pt x="22980" y="12097"/>
                    <a:pt x="22814" y="9625"/>
                  </a:cubicBezTo>
                  <a:cubicBezTo>
                    <a:pt x="22787" y="9307"/>
                    <a:pt x="22704" y="9003"/>
                    <a:pt x="22552" y="8713"/>
                  </a:cubicBezTo>
                  <a:cubicBezTo>
                    <a:pt x="21529" y="6850"/>
                    <a:pt x="18020" y="0"/>
                    <a:pt x="10808" y="0"/>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2"/>
            <p:cNvSpPr/>
            <p:nvPr/>
          </p:nvSpPr>
          <p:spPr>
            <a:xfrm>
              <a:off x="7909394" y="1798087"/>
              <a:ext cx="241573" cy="202296"/>
            </a:xfrm>
            <a:custGeom>
              <a:avLst/>
              <a:gdLst/>
              <a:ahLst/>
              <a:cxnLst/>
              <a:rect l="l" t="t" r="r" b="b"/>
              <a:pathLst>
                <a:path w="10179" h="8524" extrusionOk="0">
                  <a:moveTo>
                    <a:pt x="5468" y="0"/>
                  </a:moveTo>
                  <a:cubicBezTo>
                    <a:pt x="4981" y="0"/>
                    <a:pt x="4493" y="33"/>
                    <a:pt x="4005" y="100"/>
                  </a:cubicBezTo>
                  <a:cubicBezTo>
                    <a:pt x="2818" y="252"/>
                    <a:pt x="1478" y="404"/>
                    <a:pt x="208" y="984"/>
                  </a:cubicBezTo>
                  <a:cubicBezTo>
                    <a:pt x="97" y="2696"/>
                    <a:pt x="1" y="7060"/>
                    <a:pt x="1865" y="8206"/>
                  </a:cubicBezTo>
                  <a:cubicBezTo>
                    <a:pt x="2218" y="8423"/>
                    <a:pt x="2634" y="8524"/>
                    <a:pt x="3090" y="8524"/>
                  </a:cubicBezTo>
                  <a:cubicBezTo>
                    <a:pt x="5650" y="8524"/>
                    <a:pt x="9440" y="5367"/>
                    <a:pt x="10026" y="2061"/>
                  </a:cubicBezTo>
                  <a:cubicBezTo>
                    <a:pt x="10082" y="1716"/>
                    <a:pt x="10123" y="1412"/>
                    <a:pt x="10178" y="1081"/>
                  </a:cubicBezTo>
                  <a:cubicBezTo>
                    <a:pt x="8701" y="369"/>
                    <a:pt x="7094" y="0"/>
                    <a:pt x="5468"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2"/>
            <p:cNvSpPr/>
            <p:nvPr/>
          </p:nvSpPr>
          <p:spPr>
            <a:xfrm>
              <a:off x="7831077" y="2457875"/>
              <a:ext cx="504624" cy="72147"/>
            </a:xfrm>
            <a:custGeom>
              <a:avLst/>
              <a:gdLst/>
              <a:ahLst/>
              <a:cxnLst/>
              <a:rect l="l" t="t" r="r" b="b"/>
              <a:pathLst>
                <a:path w="21263" h="3040" extrusionOk="0">
                  <a:moveTo>
                    <a:pt x="21113" y="0"/>
                  </a:moveTo>
                  <a:cubicBezTo>
                    <a:pt x="21096" y="0"/>
                    <a:pt x="21078" y="5"/>
                    <a:pt x="21060" y="15"/>
                  </a:cubicBezTo>
                  <a:cubicBezTo>
                    <a:pt x="16929" y="2151"/>
                    <a:pt x="13044" y="2832"/>
                    <a:pt x="9772" y="2832"/>
                  </a:cubicBezTo>
                  <a:cubicBezTo>
                    <a:pt x="4074" y="2832"/>
                    <a:pt x="232" y="768"/>
                    <a:pt x="180" y="733"/>
                  </a:cubicBezTo>
                  <a:cubicBezTo>
                    <a:pt x="161" y="724"/>
                    <a:pt x="141" y="719"/>
                    <a:pt x="122" y="719"/>
                  </a:cubicBezTo>
                  <a:cubicBezTo>
                    <a:pt x="83" y="719"/>
                    <a:pt x="46" y="738"/>
                    <a:pt x="28" y="775"/>
                  </a:cubicBezTo>
                  <a:cubicBezTo>
                    <a:pt x="0" y="830"/>
                    <a:pt x="28" y="885"/>
                    <a:pt x="69" y="913"/>
                  </a:cubicBezTo>
                  <a:cubicBezTo>
                    <a:pt x="138" y="954"/>
                    <a:pt x="4019" y="3039"/>
                    <a:pt x="9777" y="3039"/>
                  </a:cubicBezTo>
                  <a:cubicBezTo>
                    <a:pt x="13078" y="3039"/>
                    <a:pt x="16986" y="2349"/>
                    <a:pt x="21156" y="195"/>
                  </a:cubicBezTo>
                  <a:cubicBezTo>
                    <a:pt x="21262" y="148"/>
                    <a:pt x="21208" y="0"/>
                    <a:pt x="21113"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7940863" y="1645654"/>
              <a:ext cx="93031" cy="125284"/>
            </a:xfrm>
            <a:custGeom>
              <a:avLst/>
              <a:gdLst/>
              <a:ahLst/>
              <a:cxnLst/>
              <a:rect l="l" t="t" r="r" b="b"/>
              <a:pathLst>
                <a:path w="3920" h="5279" extrusionOk="0">
                  <a:moveTo>
                    <a:pt x="1842" y="0"/>
                  </a:moveTo>
                  <a:cubicBezTo>
                    <a:pt x="1400" y="0"/>
                    <a:pt x="858" y="66"/>
                    <a:pt x="194" y="226"/>
                  </a:cubicBezTo>
                  <a:cubicBezTo>
                    <a:pt x="194" y="226"/>
                    <a:pt x="373" y="1400"/>
                    <a:pt x="194" y="1828"/>
                  </a:cubicBezTo>
                  <a:cubicBezTo>
                    <a:pt x="0" y="2256"/>
                    <a:pt x="346" y="4700"/>
                    <a:pt x="801" y="5156"/>
                  </a:cubicBezTo>
                  <a:cubicBezTo>
                    <a:pt x="873" y="5232"/>
                    <a:pt x="1020" y="5279"/>
                    <a:pt x="1214" y="5279"/>
                  </a:cubicBezTo>
                  <a:cubicBezTo>
                    <a:pt x="1652" y="5279"/>
                    <a:pt x="2334" y="5043"/>
                    <a:pt x="2956" y="4383"/>
                  </a:cubicBezTo>
                  <a:cubicBezTo>
                    <a:pt x="3853" y="3444"/>
                    <a:pt x="3798" y="1455"/>
                    <a:pt x="3798" y="1455"/>
                  </a:cubicBezTo>
                  <a:cubicBezTo>
                    <a:pt x="3798" y="1455"/>
                    <a:pt x="3920" y="0"/>
                    <a:pt x="1842" y="0"/>
                  </a:cubicBezTo>
                  <a:close/>
                </a:path>
              </a:pathLst>
            </a:custGeom>
            <a:solidFill>
              <a:srgbClr val="D595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7951353" y="1659205"/>
              <a:ext cx="108814" cy="236020"/>
            </a:xfrm>
            <a:custGeom>
              <a:avLst/>
              <a:gdLst/>
              <a:ahLst/>
              <a:cxnLst/>
              <a:rect l="l" t="t" r="r" b="b"/>
              <a:pathLst>
                <a:path w="4585" h="9945" extrusionOk="0">
                  <a:moveTo>
                    <a:pt x="925" y="0"/>
                  </a:moveTo>
                  <a:cubicBezTo>
                    <a:pt x="925" y="0"/>
                    <a:pt x="55" y="6104"/>
                    <a:pt x="28" y="7250"/>
                  </a:cubicBezTo>
                  <a:cubicBezTo>
                    <a:pt x="0" y="8397"/>
                    <a:pt x="359" y="9722"/>
                    <a:pt x="1533" y="9929"/>
                  </a:cubicBezTo>
                  <a:cubicBezTo>
                    <a:pt x="1589" y="9940"/>
                    <a:pt x="1647" y="9945"/>
                    <a:pt x="1707" y="9945"/>
                  </a:cubicBezTo>
                  <a:cubicBezTo>
                    <a:pt x="2509" y="9945"/>
                    <a:pt x="3575" y="9029"/>
                    <a:pt x="4102" y="8245"/>
                  </a:cubicBezTo>
                  <a:cubicBezTo>
                    <a:pt x="4488" y="7678"/>
                    <a:pt x="4585" y="7112"/>
                    <a:pt x="4295" y="5690"/>
                  </a:cubicBezTo>
                  <a:cubicBezTo>
                    <a:pt x="4005" y="4254"/>
                    <a:pt x="3605" y="1961"/>
                    <a:pt x="3605" y="1961"/>
                  </a:cubicBezTo>
                  <a:cubicBezTo>
                    <a:pt x="3591" y="1865"/>
                    <a:pt x="3701" y="1271"/>
                    <a:pt x="3646" y="1174"/>
                  </a:cubicBezTo>
                  <a:lnTo>
                    <a:pt x="3356" y="884"/>
                  </a:lnTo>
                  <a:cubicBezTo>
                    <a:pt x="3356" y="884"/>
                    <a:pt x="3080" y="1036"/>
                    <a:pt x="3066" y="1216"/>
                  </a:cubicBezTo>
                  <a:cubicBezTo>
                    <a:pt x="2251" y="539"/>
                    <a:pt x="925" y="0"/>
                    <a:pt x="925" y="0"/>
                  </a:cubicBezTo>
                  <a:close/>
                </a:path>
              </a:pathLst>
            </a:custGeom>
            <a:solidFill>
              <a:srgbClr val="D595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2"/>
            <p:cNvSpPr/>
            <p:nvPr/>
          </p:nvSpPr>
          <p:spPr>
            <a:xfrm>
              <a:off x="7953632" y="1749982"/>
              <a:ext cx="57385" cy="60898"/>
            </a:xfrm>
            <a:custGeom>
              <a:avLst/>
              <a:gdLst/>
              <a:ahLst/>
              <a:cxnLst/>
              <a:rect l="l" t="t" r="r" b="b"/>
              <a:pathLst>
                <a:path w="2418" h="2566" extrusionOk="0">
                  <a:moveTo>
                    <a:pt x="2418" y="1"/>
                  </a:moveTo>
                  <a:lnTo>
                    <a:pt x="2418" y="1"/>
                  </a:lnTo>
                  <a:cubicBezTo>
                    <a:pt x="2009" y="817"/>
                    <a:pt x="1500" y="1031"/>
                    <a:pt x="1080" y="1031"/>
                  </a:cubicBezTo>
                  <a:cubicBezTo>
                    <a:pt x="618" y="1031"/>
                    <a:pt x="263" y="774"/>
                    <a:pt x="263" y="774"/>
                  </a:cubicBezTo>
                  <a:lnTo>
                    <a:pt x="208" y="829"/>
                  </a:lnTo>
                  <a:cubicBezTo>
                    <a:pt x="125" y="1464"/>
                    <a:pt x="56" y="2072"/>
                    <a:pt x="1" y="2555"/>
                  </a:cubicBezTo>
                  <a:cubicBezTo>
                    <a:pt x="58" y="2562"/>
                    <a:pt x="113" y="2565"/>
                    <a:pt x="168" y="2565"/>
                  </a:cubicBezTo>
                  <a:cubicBezTo>
                    <a:pt x="1721" y="2565"/>
                    <a:pt x="2417" y="1"/>
                    <a:pt x="2418" y="1"/>
                  </a:cubicBezTo>
                  <a:close/>
                </a:path>
              </a:pathLst>
            </a:custGeom>
            <a:solidFill>
              <a:srgbClr val="A96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2"/>
            <p:cNvSpPr/>
            <p:nvPr/>
          </p:nvSpPr>
          <p:spPr>
            <a:xfrm>
              <a:off x="7947414" y="1724256"/>
              <a:ext cx="63603" cy="50621"/>
            </a:xfrm>
            <a:custGeom>
              <a:avLst/>
              <a:gdLst/>
              <a:ahLst/>
              <a:cxnLst/>
              <a:rect l="l" t="t" r="r" b="b"/>
              <a:pathLst>
                <a:path w="2680" h="2133" extrusionOk="0">
                  <a:moveTo>
                    <a:pt x="860" y="0"/>
                  </a:moveTo>
                  <a:cubicBezTo>
                    <a:pt x="467" y="0"/>
                    <a:pt x="132" y="76"/>
                    <a:pt x="0" y="270"/>
                  </a:cubicBezTo>
                  <a:cubicBezTo>
                    <a:pt x="125" y="919"/>
                    <a:pt x="318" y="1637"/>
                    <a:pt x="525" y="1844"/>
                  </a:cubicBezTo>
                  <a:cubicBezTo>
                    <a:pt x="623" y="1948"/>
                    <a:pt x="918" y="2133"/>
                    <a:pt x="1292" y="2133"/>
                  </a:cubicBezTo>
                  <a:cubicBezTo>
                    <a:pt x="1710" y="2133"/>
                    <a:pt x="2227" y="1902"/>
                    <a:pt x="2680" y="1071"/>
                  </a:cubicBezTo>
                  <a:cubicBezTo>
                    <a:pt x="2445" y="864"/>
                    <a:pt x="2072" y="463"/>
                    <a:pt x="2072" y="187"/>
                  </a:cubicBezTo>
                  <a:cubicBezTo>
                    <a:pt x="1706" y="76"/>
                    <a:pt x="1254" y="0"/>
                    <a:pt x="860" y="0"/>
                  </a:cubicBezTo>
                  <a:close/>
                </a:path>
              </a:pathLst>
            </a:custGeom>
            <a:solidFill>
              <a:srgbClr val="DAB2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7933032" y="1635520"/>
              <a:ext cx="117310" cy="91536"/>
            </a:xfrm>
            <a:custGeom>
              <a:avLst/>
              <a:gdLst/>
              <a:ahLst/>
              <a:cxnLst/>
              <a:rect l="l" t="t" r="r" b="b"/>
              <a:pathLst>
                <a:path w="4943" h="3857" extrusionOk="0">
                  <a:moveTo>
                    <a:pt x="1974" y="1"/>
                  </a:moveTo>
                  <a:cubicBezTo>
                    <a:pt x="1923" y="1"/>
                    <a:pt x="1872" y="2"/>
                    <a:pt x="1822" y="4"/>
                  </a:cubicBezTo>
                  <a:cubicBezTo>
                    <a:pt x="1601" y="4"/>
                    <a:pt x="1380" y="45"/>
                    <a:pt x="1186" y="128"/>
                  </a:cubicBezTo>
                  <a:cubicBezTo>
                    <a:pt x="952" y="225"/>
                    <a:pt x="786" y="404"/>
                    <a:pt x="565" y="515"/>
                  </a:cubicBezTo>
                  <a:cubicBezTo>
                    <a:pt x="455" y="570"/>
                    <a:pt x="386" y="570"/>
                    <a:pt x="303" y="667"/>
                  </a:cubicBezTo>
                  <a:cubicBezTo>
                    <a:pt x="247" y="777"/>
                    <a:pt x="192" y="888"/>
                    <a:pt x="151" y="1012"/>
                  </a:cubicBezTo>
                  <a:cubicBezTo>
                    <a:pt x="0" y="1366"/>
                    <a:pt x="585" y="1523"/>
                    <a:pt x="1232" y="1523"/>
                  </a:cubicBezTo>
                  <a:cubicBezTo>
                    <a:pt x="1772" y="1523"/>
                    <a:pt x="2356" y="1414"/>
                    <a:pt x="2595" y="1219"/>
                  </a:cubicBezTo>
                  <a:cubicBezTo>
                    <a:pt x="2678" y="1150"/>
                    <a:pt x="2775" y="1109"/>
                    <a:pt x="2885" y="1109"/>
                  </a:cubicBezTo>
                  <a:cubicBezTo>
                    <a:pt x="2906" y="1105"/>
                    <a:pt x="2926" y="1104"/>
                    <a:pt x="2947" y="1104"/>
                  </a:cubicBezTo>
                  <a:cubicBezTo>
                    <a:pt x="3008" y="1104"/>
                    <a:pt x="3068" y="1119"/>
                    <a:pt x="3120" y="1150"/>
                  </a:cubicBezTo>
                  <a:cubicBezTo>
                    <a:pt x="3299" y="1261"/>
                    <a:pt x="3424" y="1454"/>
                    <a:pt x="3424" y="1675"/>
                  </a:cubicBezTo>
                  <a:cubicBezTo>
                    <a:pt x="3424" y="1799"/>
                    <a:pt x="3382" y="1924"/>
                    <a:pt x="3368" y="2048"/>
                  </a:cubicBezTo>
                  <a:cubicBezTo>
                    <a:pt x="3355" y="2255"/>
                    <a:pt x="3410" y="2448"/>
                    <a:pt x="3548" y="2600"/>
                  </a:cubicBezTo>
                  <a:cubicBezTo>
                    <a:pt x="3538" y="2432"/>
                    <a:pt x="3763" y="1929"/>
                    <a:pt x="3987" y="1929"/>
                  </a:cubicBezTo>
                  <a:cubicBezTo>
                    <a:pt x="4076" y="1929"/>
                    <a:pt x="4164" y="2007"/>
                    <a:pt x="4238" y="2214"/>
                  </a:cubicBezTo>
                  <a:cubicBezTo>
                    <a:pt x="4307" y="2407"/>
                    <a:pt x="4114" y="2614"/>
                    <a:pt x="4100" y="2821"/>
                  </a:cubicBezTo>
                  <a:cubicBezTo>
                    <a:pt x="4059" y="3194"/>
                    <a:pt x="4266" y="3553"/>
                    <a:pt x="4487" y="3857"/>
                  </a:cubicBezTo>
                  <a:cubicBezTo>
                    <a:pt x="4722" y="3608"/>
                    <a:pt x="4846" y="3277"/>
                    <a:pt x="4846" y="2932"/>
                  </a:cubicBezTo>
                  <a:cubicBezTo>
                    <a:pt x="4943" y="1592"/>
                    <a:pt x="4031" y="377"/>
                    <a:pt x="2719" y="87"/>
                  </a:cubicBezTo>
                  <a:cubicBezTo>
                    <a:pt x="2478" y="29"/>
                    <a:pt x="2226" y="1"/>
                    <a:pt x="1974" y="1"/>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7846598" y="2474938"/>
              <a:ext cx="497409" cy="81640"/>
            </a:xfrm>
            <a:custGeom>
              <a:avLst/>
              <a:gdLst/>
              <a:ahLst/>
              <a:cxnLst/>
              <a:rect l="l" t="t" r="r" b="b"/>
              <a:pathLst>
                <a:path w="20959" h="3440" extrusionOk="0">
                  <a:moveTo>
                    <a:pt x="20850" y="0"/>
                  </a:moveTo>
                  <a:cubicBezTo>
                    <a:pt x="20831" y="0"/>
                    <a:pt x="20811" y="5"/>
                    <a:pt x="20792" y="14"/>
                  </a:cubicBezTo>
                  <a:lnTo>
                    <a:pt x="17823" y="1519"/>
                  </a:lnTo>
                  <a:cubicBezTo>
                    <a:pt x="14887" y="2793"/>
                    <a:pt x="12067" y="3231"/>
                    <a:pt x="9577" y="3231"/>
                  </a:cubicBezTo>
                  <a:cubicBezTo>
                    <a:pt x="4128" y="3231"/>
                    <a:pt x="259" y="1134"/>
                    <a:pt x="202" y="1105"/>
                  </a:cubicBezTo>
                  <a:cubicBezTo>
                    <a:pt x="183" y="1094"/>
                    <a:pt x="164" y="1090"/>
                    <a:pt x="147" y="1090"/>
                  </a:cubicBezTo>
                  <a:cubicBezTo>
                    <a:pt x="53" y="1090"/>
                    <a:pt x="1" y="1226"/>
                    <a:pt x="106" y="1285"/>
                  </a:cubicBezTo>
                  <a:cubicBezTo>
                    <a:pt x="161" y="1312"/>
                    <a:pt x="4069" y="3439"/>
                    <a:pt x="9579" y="3439"/>
                  </a:cubicBezTo>
                  <a:cubicBezTo>
                    <a:pt x="12451" y="3439"/>
                    <a:pt x="15282" y="2859"/>
                    <a:pt x="17906" y="1713"/>
                  </a:cubicBezTo>
                  <a:lnTo>
                    <a:pt x="20889" y="194"/>
                  </a:lnTo>
                  <a:cubicBezTo>
                    <a:pt x="20944" y="166"/>
                    <a:pt x="20958" y="111"/>
                    <a:pt x="20931" y="56"/>
                  </a:cubicBezTo>
                  <a:cubicBezTo>
                    <a:pt x="20921" y="19"/>
                    <a:pt x="20888" y="0"/>
                    <a:pt x="20850"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7961511" y="1742767"/>
              <a:ext cx="16731" cy="10893"/>
            </a:xfrm>
            <a:custGeom>
              <a:avLst/>
              <a:gdLst/>
              <a:ahLst/>
              <a:cxnLst/>
              <a:rect l="l" t="t" r="r" b="b"/>
              <a:pathLst>
                <a:path w="705" h="459" extrusionOk="0">
                  <a:moveTo>
                    <a:pt x="0" y="1"/>
                  </a:moveTo>
                  <a:cubicBezTo>
                    <a:pt x="0" y="1"/>
                    <a:pt x="140" y="459"/>
                    <a:pt x="396" y="459"/>
                  </a:cubicBezTo>
                  <a:cubicBezTo>
                    <a:pt x="406" y="459"/>
                    <a:pt x="417" y="458"/>
                    <a:pt x="428" y="456"/>
                  </a:cubicBezTo>
                  <a:cubicBezTo>
                    <a:pt x="705" y="415"/>
                    <a:pt x="649" y="1"/>
                    <a:pt x="6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8071297" y="2554086"/>
              <a:ext cx="264000" cy="180106"/>
            </a:xfrm>
            <a:custGeom>
              <a:avLst/>
              <a:gdLst/>
              <a:ahLst/>
              <a:cxnLst/>
              <a:rect l="l" t="t" r="r" b="b"/>
              <a:pathLst>
                <a:path w="11124" h="7589" extrusionOk="0">
                  <a:moveTo>
                    <a:pt x="127" y="0"/>
                  </a:moveTo>
                  <a:cubicBezTo>
                    <a:pt x="117" y="0"/>
                    <a:pt x="107" y="2"/>
                    <a:pt x="97" y="7"/>
                  </a:cubicBezTo>
                  <a:cubicBezTo>
                    <a:pt x="42" y="7"/>
                    <a:pt x="1" y="63"/>
                    <a:pt x="14" y="118"/>
                  </a:cubicBezTo>
                  <a:cubicBezTo>
                    <a:pt x="14" y="187"/>
                    <a:pt x="1078" y="7023"/>
                    <a:pt x="6381" y="7547"/>
                  </a:cubicBezTo>
                  <a:cubicBezTo>
                    <a:pt x="6671" y="7575"/>
                    <a:pt x="6933" y="7589"/>
                    <a:pt x="7195" y="7589"/>
                  </a:cubicBezTo>
                  <a:cubicBezTo>
                    <a:pt x="9667" y="7589"/>
                    <a:pt x="10993" y="6429"/>
                    <a:pt x="11048" y="6374"/>
                  </a:cubicBezTo>
                  <a:cubicBezTo>
                    <a:pt x="11123" y="6299"/>
                    <a:pt x="11057" y="6191"/>
                    <a:pt x="10979" y="6191"/>
                  </a:cubicBezTo>
                  <a:cubicBezTo>
                    <a:pt x="10956" y="6191"/>
                    <a:pt x="10932" y="6200"/>
                    <a:pt x="10910" y="6222"/>
                  </a:cubicBezTo>
                  <a:cubicBezTo>
                    <a:pt x="10885" y="6234"/>
                    <a:pt x="9570" y="7377"/>
                    <a:pt x="7152" y="7377"/>
                  </a:cubicBezTo>
                  <a:cubicBezTo>
                    <a:pt x="6911" y="7377"/>
                    <a:pt x="6658" y="7365"/>
                    <a:pt x="6394" y="7340"/>
                  </a:cubicBezTo>
                  <a:cubicBezTo>
                    <a:pt x="1257" y="6829"/>
                    <a:pt x="221" y="159"/>
                    <a:pt x="208" y="90"/>
                  </a:cubicBezTo>
                  <a:cubicBezTo>
                    <a:pt x="208" y="45"/>
                    <a:pt x="171" y="0"/>
                    <a:pt x="127"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7788786" y="2538470"/>
              <a:ext cx="580972" cy="73523"/>
            </a:xfrm>
            <a:custGeom>
              <a:avLst/>
              <a:gdLst/>
              <a:ahLst/>
              <a:cxnLst/>
              <a:rect l="l" t="t" r="r" b="b"/>
              <a:pathLst>
                <a:path w="24480" h="3098" extrusionOk="0">
                  <a:moveTo>
                    <a:pt x="24334" y="1"/>
                  </a:moveTo>
                  <a:cubicBezTo>
                    <a:pt x="24316" y="1"/>
                    <a:pt x="24297" y="5"/>
                    <a:pt x="24278" y="16"/>
                  </a:cubicBezTo>
                  <a:cubicBezTo>
                    <a:pt x="20159" y="2183"/>
                    <a:pt x="16015" y="2894"/>
                    <a:pt x="12353" y="2894"/>
                  </a:cubicBezTo>
                  <a:cubicBezTo>
                    <a:pt x="5443" y="2894"/>
                    <a:pt x="248" y="365"/>
                    <a:pt x="166" y="320"/>
                  </a:cubicBezTo>
                  <a:cubicBezTo>
                    <a:pt x="151" y="313"/>
                    <a:pt x="136" y="309"/>
                    <a:pt x="120" y="309"/>
                  </a:cubicBezTo>
                  <a:cubicBezTo>
                    <a:pt x="78" y="309"/>
                    <a:pt x="38" y="335"/>
                    <a:pt x="28" y="375"/>
                  </a:cubicBezTo>
                  <a:cubicBezTo>
                    <a:pt x="1" y="417"/>
                    <a:pt x="14" y="486"/>
                    <a:pt x="70" y="513"/>
                  </a:cubicBezTo>
                  <a:cubicBezTo>
                    <a:pt x="152" y="555"/>
                    <a:pt x="5386" y="3096"/>
                    <a:pt x="12346" y="3096"/>
                  </a:cubicBezTo>
                  <a:cubicBezTo>
                    <a:pt x="12429" y="3097"/>
                    <a:pt x="12512" y="3097"/>
                    <a:pt x="12595" y="3097"/>
                  </a:cubicBezTo>
                  <a:cubicBezTo>
                    <a:pt x="16708" y="3097"/>
                    <a:pt x="20747" y="2091"/>
                    <a:pt x="24375" y="196"/>
                  </a:cubicBezTo>
                  <a:cubicBezTo>
                    <a:pt x="24480" y="138"/>
                    <a:pt x="24427" y="1"/>
                    <a:pt x="24334"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7830080" y="2499525"/>
              <a:ext cx="54110" cy="189457"/>
            </a:xfrm>
            <a:custGeom>
              <a:avLst/>
              <a:gdLst/>
              <a:ahLst/>
              <a:cxnLst/>
              <a:rect l="l" t="t" r="r" b="b"/>
              <a:pathLst>
                <a:path w="2280" h="7983" extrusionOk="0">
                  <a:moveTo>
                    <a:pt x="774" y="0"/>
                  </a:moveTo>
                  <a:cubicBezTo>
                    <a:pt x="705" y="0"/>
                    <a:pt x="663" y="42"/>
                    <a:pt x="650" y="97"/>
                  </a:cubicBezTo>
                  <a:cubicBezTo>
                    <a:pt x="622" y="304"/>
                    <a:pt x="1" y="5303"/>
                    <a:pt x="277" y="6629"/>
                  </a:cubicBezTo>
                  <a:cubicBezTo>
                    <a:pt x="415" y="7402"/>
                    <a:pt x="1078" y="7968"/>
                    <a:pt x="1865" y="7982"/>
                  </a:cubicBezTo>
                  <a:lnTo>
                    <a:pt x="1865" y="7968"/>
                  </a:lnTo>
                  <a:cubicBezTo>
                    <a:pt x="1920" y="7968"/>
                    <a:pt x="1962" y="7927"/>
                    <a:pt x="1962" y="7885"/>
                  </a:cubicBezTo>
                  <a:lnTo>
                    <a:pt x="2279" y="3701"/>
                  </a:lnTo>
                  <a:cubicBezTo>
                    <a:pt x="2279" y="3646"/>
                    <a:pt x="2238" y="3591"/>
                    <a:pt x="2183" y="3591"/>
                  </a:cubicBezTo>
                  <a:cubicBezTo>
                    <a:pt x="2127" y="3591"/>
                    <a:pt x="2086" y="3632"/>
                    <a:pt x="2086" y="3687"/>
                  </a:cubicBezTo>
                  <a:lnTo>
                    <a:pt x="1768" y="7761"/>
                  </a:lnTo>
                  <a:cubicBezTo>
                    <a:pt x="1492" y="7747"/>
                    <a:pt x="705" y="7595"/>
                    <a:pt x="484" y="6574"/>
                  </a:cubicBezTo>
                  <a:cubicBezTo>
                    <a:pt x="208" y="5303"/>
                    <a:pt x="857" y="166"/>
                    <a:pt x="857" y="124"/>
                  </a:cubicBezTo>
                  <a:cubicBezTo>
                    <a:pt x="871" y="55"/>
                    <a:pt x="829" y="14"/>
                    <a:pt x="774"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8233200" y="3972032"/>
              <a:ext cx="276317" cy="25584"/>
            </a:xfrm>
            <a:custGeom>
              <a:avLst/>
              <a:gdLst/>
              <a:ahLst/>
              <a:cxnLst/>
              <a:rect l="l" t="t" r="r" b="b"/>
              <a:pathLst>
                <a:path w="11643" h="1078" extrusionOk="0">
                  <a:moveTo>
                    <a:pt x="11504" y="1"/>
                  </a:moveTo>
                  <a:lnTo>
                    <a:pt x="139" y="871"/>
                  </a:lnTo>
                  <a:cubicBezTo>
                    <a:pt x="1" y="871"/>
                    <a:pt x="1" y="1078"/>
                    <a:pt x="139" y="1078"/>
                  </a:cubicBezTo>
                  <a:lnTo>
                    <a:pt x="11504" y="208"/>
                  </a:lnTo>
                  <a:cubicBezTo>
                    <a:pt x="11642" y="208"/>
                    <a:pt x="11642" y="1"/>
                    <a:pt x="11504"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2"/>
            <p:cNvSpPr/>
            <p:nvPr/>
          </p:nvSpPr>
          <p:spPr>
            <a:xfrm>
              <a:off x="7663597" y="3966787"/>
              <a:ext cx="316948" cy="4936"/>
            </a:xfrm>
            <a:custGeom>
              <a:avLst/>
              <a:gdLst/>
              <a:ahLst/>
              <a:cxnLst/>
              <a:rect l="l" t="t" r="r" b="b"/>
              <a:pathLst>
                <a:path w="13355" h="208" extrusionOk="0">
                  <a:moveTo>
                    <a:pt x="138" y="1"/>
                  </a:moveTo>
                  <a:cubicBezTo>
                    <a:pt x="0" y="1"/>
                    <a:pt x="0" y="208"/>
                    <a:pt x="138" y="208"/>
                  </a:cubicBezTo>
                  <a:lnTo>
                    <a:pt x="13216" y="208"/>
                  </a:lnTo>
                  <a:cubicBezTo>
                    <a:pt x="13354" y="208"/>
                    <a:pt x="13354" y="1"/>
                    <a:pt x="13216"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2"/>
            <p:cNvSpPr/>
            <p:nvPr/>
          </p:nvSpPr>
          <p:spPr>
            <a:xfrm>
              <a:off x="7881532" y="1779552"/>
              <a:ext cx="301213" cy="152102"/>
            </a:xfrm>
            <a:custGeom>
              <a:avLst/>
              <a:gdLst/>
              <a:ahLst/>
              <a:cxnLst/>
              <a:rect l="l" t="t" r="r" b="b"/>
              <a:pathLst>
                <a:path w="12692" h="6409" extrusionOk="0">
                  <a:moveTo>
                    <a:pt x="8877" y="1"/>
                  </a:moveTo>
                  <a:cubicBezTo>
                    <a:pt x="8671" y="1"/>
                    <a:pt x="8457" y="34"/>
                    <a:pt x="8231" y="108"/>
                  </a:cubicBezTo>
                  <a:cubicBezTo>
                    <a:pt x="7265" y="412"/>
                    <a:pt x="6781" y="1434"/>
                    <a:pt x="5759" y="1655"/>
                  </a:cubicBezTo>
                  <a:cubicBezTo>
                    <a:pt x="5352" y="1742"/>
                    <a:pt x="4673" y="1850"/>
                    <a:pt x="4096" y="1850"/>
                  </a:cubicBezTo>
                  <a:cubicBezTo>
                    <a:pt x="3399" y="1850"/>
                    <a:pt x="2851" y="1693"/>
                    <a:pt x="3108" y="1157"/>
                  </a:cubicBezTo>
                  <a:lnTo>
                    <a:pt x="3108" y="1157"/>
                  </a:lnTo>
                  <a:cubicBezTo>
                    <a:pt x="2362" y="1254"/>
                    <a:pt x="1630" y="1447"/>
                    <a:pt x="926" y="1737"/>
                  </a:cubicBezTo>
                  <a:cubicBezTo>
                    <a:pt x="719" y="3091"/>
                    <a:pt x="1" y="4030"/>
                    <a:pt x="1175" y="5052"/>
                  </a:cubicBezTo>
                  <a:cubicBezTo>
                    <a:pt x="1810" y="5618"/>
                    <a:pt x="2970" y="6129"/>
                    <a:pt x="3798" y="6308"/>
                  </a:cubicBezTo>
                  <a:cubicBezTo>
                    <a:pt x="4111" y="6377"/>
                    <a:pt x="4419" y="6408"/>
                    <a:pt x="4721" y="6408"/>
                  </a:cubicBezTo>
                  <a:cubicBezTo>
                    <a:pt x="6622" y="6408"/>
                    <a:pt x="8313" y="5160"/>
                    <a:pt x="9695" y="3933"/>
                  </a:cubicBezTo>
                  <a:cubicBezTo>
                    <a:pt x="10452" y="3247"/>
                    <a:pt x="11210" y="2621"/>
                    <a:pt x="12184" y="2621"/>
                  </a:cubicBezTo>
                  <a:cubicBezTo>
                    <a:pt x="12347" y="2621"/>
                    <a:pt x="12516" y="2639"/>
                    <a:pt x="12692" y="2676"/>
                  </a:cubicBezTo>
                  <a:cubicBezTo>
                    <a:pt x="12429" y="2345"/>
                    <a:pt x="12540" y="1903"/>
                    <a:pt x="12264" y="1599"/>
                  </a:cubicBezTo>
                  <a:cubicBezTo>
                    <a:pt x="12029" y="1365"/>
                    <a:pt x="11256" y="1088"/>
                    <a:pt x="10924" y="881"/>
                  </a:cubicBezTo>
                  <a:cubicBezTo>
                    <a:pt x="10263" y="437"/>
                    <a:pt x="9627" y="1"/>
                    <a:pt x="8877" y="1"/>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2"/>
            <p:cNvSpPr/>
            <p:nvPr/>
          </p:nvSpPr>
          <p:spPr>
            <a:xfrm>
              <a:off x="6910778" y="4005471"/>
              <a:ext cx="241241" cy="126020"/>
            </a:xfrm>
            <a:custGeom>
              <a:avLst/>
              <a:gdLst/>
              <a:ahLst/>
              <a:cxnLst/>
              <a:rect l="l" t="t" r="r" b="b"/>
              <a:pathLst>
                <a:path w="10165" h="5310" extrusionOk="0">
                  <a:moveTo>
                    <a:pt x="3674" y="0"/>
                  </a:moveTo>
                  <a:lnTo>
                    <a:pt x="235" y="249"/>
                  </a:lnTo>
                  <a:cubicBezTo>
                    <a:pt x="97" y="774"/>
                    <a:pt x="14" y="1312"/>
                    <a:pt x="0" y="1851"/>
                  </a:cubicBezTo>
                  <a:cubicBezTo>
                    <a:pt x="14" y="2362"/>
                    <a:pt x="28" y="2845"/>
                    <a:pt x="42" y="3273"/>
                  </a:cubicBezTo>
                  <a:cubicBezTo>
                    <a:pt x="56" y="4060"/>
                    <a:pt x="663" y="4723"/>
                    <a:pt x="1450" y="4806"/>
                  </a:cubicBezTo>
                  <a:cubicBezTo>
                    <a:pt x="3278" y="5002"/>
                    <a:pt x="6478" y="5309"/>
                    <a:pt x="8253" y="5309"/>
                  </a:cubicBezTo>
                  <a:cubicBezTo>
                    <a:pt x="8731" y="5309"/>
                    <a:pt x="9105" y="5287"/>
                    <a:pt x="9322" y="5234"/>
                  </a:cubicBezTo>
                  <a:cubicBezTo>
                    <a:pt x="10012" y="5069"/>
                    <a:pt x="10164" y="4696"/>
                    <a:pt x="10151" y="4364"/>
                  </a:cubicBezTo>
                  <a:cubicBezTo>
                    <a:pt x="10137" y="4060"/>
                    <a:pt x="9930" y="3798"/>
                    <a:pt x="9626" y="3729"/>
                  </a:cubicBezTo>
                  <a:cubicBezTo>
                    <a:pt x="8079" y="3453"/>
                    <a:pt x="3674" y="0"/>
                    <a:pt x="3674" y="0"/>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2"/>
            <p:cNvSpPr/>
            <p:nvPr/>
          </p:nvSpPr>
          <p:spPr>
            <a:xfrm>
              <a:off x="6371979" y="2409413"/>
              <a:ext cx="783979" cy="1232381"/>
            </a:xfrm>
            <a:custGeom>
              <a:avLst/>
              <a:gdLst/>
              <a:ahLst/>
              <a:cxnLst/>
              <a:rect l="l" t="t" r="r" b="b"/>
              <a:pathLst>
                <a:path w="33034" h="51928" extrusionOk="0">
                  <a:moveTo>
                    <a:pt x="24616" y="1"/>
                  </a:moveTo>
                  <a:cubicBezTo>
                    <a:pt x="22184" y="1"/>
                    <a:pt x="19457" y="1105"/>
                    <a:pt x="17345" y="2195"/>
                  </a:cubicBezTo>
                  <a:lnTo>
                    <a:pt x="5441" y="1864"/>
                  </a:lnTo>
                  <a:cubicBezTo>
                    <a:pt x="4447" y="2872"/>
                    <a:pt x="3964" y="6324"/>
                    <a:pt x="3826" y="10481"/>
                  </a:cubicBezTo>
                  <a:cubicBezTo>
                    <a:pt x="3826" y="10674"/>
                    <a:pt x="3812" y="10868"/>
                    <a:pt x="3812" y="11075"/>
                  </a:cubicBezTo>
                  <a:cubicBezTo>
                    <a:pt x="3936" y="13795"/>
                    <a:pt x="939" y="40945"/>
                    <a:pt x="939" y="40945"/>
                  </a:cubicBezTo>
                  <a:cubicBezTo>
                    <a:pt x="939" y="40945"/>
                    <a:pt x="0" y="50653"/>
                    <a:pt x="4848" y="51744"/>
                  </a:cubicBezTo>
                  <a:cubicBezTo>
                    <a:pt x="5473" y="51884"/>
                    <a:pt x="6163" y="51928"/>
                    <a:pt x="6877" y="51928"/>
                  </a:cubicBezTo>
                  <a:cubicBezTo>
                    <a:pt x="8111" y="51928"/>
                    <a:pt x="9416" y="51796"/>
                    <a:pt x="10583" y="51796"/>
                  </a:cubicBezTo>
                  <a:cubicBezTo>
                    <a:pt x="10813" y="51796"/>
                    <a:pt x="11038" y="51801"/>
                    <a:pt x="11255" y="51813"/>
                  </a:cubicBezTo>
                  <a:cubicBezTo>
                    <a:pt x="11326" y="51815"/>
                    <a:pt x="11397" y="51816"/>
                    <a:pt x="11468" y="51816"/>
                  </a:cubicBezTo>
                  <a:cubicBezTo>
                    <a:pt x="11966" y="51816"/>
                    <a:pt x="12474" y="51774"/>
                    <a:pt x="12981" y="51689"/>
                  </a:cubicBezTo>
                  <a:cubicBezTo>
                    <a:pt x="15098" y="51343"/>
                    <a:pt x="17114" y="50381"/>
                    <a:pt x="19411" y="50381"/>
                  </a:cubicBezTo>
                  <a:cubicBezTo>
                    <a:pt x="20051" y="50381"/>
                    <a:pt x="20713" y="50456"/>
                    <a:pt x="21405" y="50639"/>
                  </a:cubicBezTo>
                  <a:cubicBezTo>
                    <a:pt x="21847" y="50750"/>
                    <a:pt x="22289" y="50902"/>
                    <a:pt x="22703" y="51095"/>
                  </a:cubicBezTo>
                  <a:cubicBezTo>
                    <a:pt x="23829" y="51606"/>
                    <a:pt x="25041" y="51799"/>
                    <a:pt x="26223" y="51799"/>
                  </a:cubicBezTo>
                  <a:cubicBezTo>
                    <a:pt x="27406" y="51799"/>
                    <a:pt x="28559" y="51606"/>
                    <a:pt x="29567" y="51344"/>
                  </a:cubicBezTo>
                  <a:cubicBezTo>
                    <a:pt x="30768" y="51040"/>
                    <a:pt x="31928" y="50612"/>
                    <a:pt x="33033" y="50073"/>
                  </a:cubicBezTo>
                  <a:lnTo>
                    <a:pt x="31790" y="32963"/>
                  </a:lnTo>
                  <a:lnTo>
                    <a:pt x="30478" y="15011"/>
                  </a:lnTo>
                  <a:cubicBezTo>
                    <a:pt x="29581" y="8078"/>
                    <a:pt x="28407" y="1173"/>
                    <a:pt x="27371" y="621"/>
                  </a:cubicBezTo>
                  <a:cubicBezTo>
                    <a:pt x="26542" y="182"/>
                    <a:pt x="25603" y="1"/>
                    <a:pt x="24616" y="1"/>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2"/>
            <p:cNvSpPr/>
            <p:nvPr/>
          </p:nvSpPr>
          <p:spPr>
            <a:xfrm>
              <a:off x="6680051" y="2526058"/>
              <a:ext cx="49838" cy="388406"/>
            </a:xfrm>
            <a:custGeom>
              <a:avLst/>
              <a:gdLst/>
              <a:ahLst/>
              <a:cxnLst/>
              <a:rect l="l" t="t" r="r" b="b"/>
              <a:pathLst>
                <a:path w="2100" h="16366" extrusionOk="0">
                  <a:moveTo>
                    <a:pt x="332" y="1"/>
                  </a:moveTo>
                  <a:lnTo>
                    <a:pt x="0" y="16365"/>
                  </a:lnTo>
                  <a:lnTo>
                    <a:pt x="2099" y="1"/>
                  </a:ln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2"/>
            <p:cNvSpPr/>
            <p:nvPr/>
          </p:nvSpPr>
          <p:spPr>
            <a:xfrm>
              <a:off x="6498806" y="3846511"/>
              <a:ext cx="24" cy="24"/>
            </a:xfrm>
            <a:custGeom>
              <a:avLst/>
              <a:gdLst/>
              <a:ahLst/>
              <a:cxnLst/>
              <a:rect l="l" t="t" r="r" b="b"/>
              <a:pathLst>
                <a:path w="1" h="1" extrusionOk="0">
                  <a:moveTo>
                    <a:pt x="1" y="1"/>
                  </a:moveTo>
                  <a:close/>
                </a:path>
              </a:pathLst>
            </a:custGeom>
            <a:solidFill>
              <a:srgbClr val="2422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2"/>
            <p:cNvSpPr/>
            <p:nvPr/>
          </p:nvSpPr>
          <p:spPr>
            <a:xfrm>
              <a:off x="6484400" y="1778128"/>
              <a:ext cx="616167" cy="748927"/>
            </a:xfrm>
            <a:custGeom>
              <a:avLst/>
              <a:gdLst/>
              <a:ahLst/>
              <a:cxnLst/>
              <a:rect l="l" t="t" r="r" b="b"/>
              <a:pathLst>
                <a:path w="25963" h="31557" extrusionOk="0">
                  <a:moveTo>
                    <a:pt x="13315" y="0"/>
                  </a:moveTo>
                  <a:cubicBezTo>
                    <a:pt x="6155" y="0"/>
                    <a:pt x="2666" y="6800"/>
                    <a:pt x="1657" y="8675"/>
                  </a:cubicBezTo>
                  <a:cubicBezTo>
                    <a:pt x="1505" y="8951"/>
                    <a:pt x="1409" y="9255"/>
                    <a:pt x="1395" y="9572"/>
                  </a:cubicBezTo>
                  <a:cubicBezTo>
                    <a:pt x="1229" y="12030"/>
                    <a:pt x="525" y="23603"/>
                    <a:pt x="318" y="25578"/>
                  </a:cubicBezTo>
                  <a:cubicBezTo>
                    <a:pt x="0" y="28478"/>
                    <a:pt x="704" y="28478"/>
                    <a:pt x="704" y="28478"/>
                  </a:cubicBezTo>
                  <a:cubicBezTo>
                    <a:pt x="4549" y="30767"/>
                    <a:pt x="8237" y="31557"/>
                    <a:pt x="11503" y="31557"/>
                  </a:cubicBezTo>
                  <a:cubicBezTo>
                    <a:pt x="17025" y="31557"/>
                    <a:pt x="21342" y="29300"/>
                    <a:pt x="23173" y="28215"/>
                  </a:cubicBezTo>
                  <a:cubicBezTo>
                    <a:pt x="23767" y="27856"/>
                    <a:pt x="24084" y="27594"/>
                    <a:pt x="24070" y="26903"/>
                  </a:cubicBezTo>
                  <a:cubicBezTo>
                    <a:pt x="23974" y="23617"/>
                    <a:pt x="23021" y="13536"/>
                    <a:pt x="23905" y="9793"/>
                  </a:cubicBezTo>
                  <a:cubicBezTo>
                    <a:pt x="25962" y="1079"/>
                    <a:pt x="18022" y="499"/>
                    <a:pt x="14832" y="99"/>
                  </a:cubicBezTo>
                  <a:cubicBezTo>
                    <a:pt x="14309" y="32"/>
                    <a:pt x="13803" y="0"/>
                    <a:pt x="133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2"/>
            <p:cNvSpPr/>
            <p:nvPr/>
          </p:nvSpPr>
          <p:spPr>
            <a:xfrm>
              <a:off x="6807043" y="1626074"/>
              <a:ext cx="92604" cy="124880"/>
            </a:xfrm>
            <a:custGeom>
              <a:avLst/>
              <a:gdLst/>
              <a:ahLst/>
              <a:cxnLst/>
              <a:rect l="l" t="t" r="r" b="b"/>
              <a:pathLst>
                <a:path w="3902" h="5262" extrusionOk="0">
                  <a:moveTo>
                    <a:pt x="2070" y="0"/>
                  </a:moveTo>
                  <a:cubicBezTo>
                    <a:pt x="0" y="0"/>
                    <a:pt x="132" y="1438"/>
                    <a:pt x="132" y="1438"/>
                  </a:cubicBezTo>
                  <a:cubicBezTo>
                    <a:pt x="132" y="1438"/>
                    <a:pt x="63" y="3440"/>
                    <a:pt x="960" y="4379"/>
                  </a:cubicBezTo>
                  <a:cubicBezTo>
                    <a:pt x="1581" y="5028"/>
                    <a:pt x="2261" y="5262"/>
                    <a:pt x="2695" y="5262"/>
                  </a:cubicBezTo>
                  <a:cubicBezTo>
                    <a:pt x="2888" y="5262"/>
                    <a:pt x="3033" y="5215"/>
                    <a:pt x="3101" y="5139"/>
                  </a:cubicBezTo>
                  <a:cubicBezTo>
                    <a:pt x="3557" y="4669"/>
                    <a:pt x="3902" y="2252"/>
                    <a:pt x="3709" y="1824"/>
                  </a:cubicBezTo>
                  <a:cubicBezTo>
                    <a:pt x="3515" y="1396"/>
                    <a:pt x="3709" y="222"/>
                    <a:pt x="3709" y="222"/>
                  </a:cubicBezTo>
                  <a:cubicBezTo>
                    <a:pt x="3048" y="65"/>
                    <a:pt x="2509" y="0"/>
                    <a:pt x="2070" y="0"/>
                  </a:cubicBezTo>
                  <a:close/>
                </a:path>
              </a:pathLst>
            </a:custGeom>
            <a:solidFill>
              <a:srgbClr val="D595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2"/>
            <p:cNvSpPr/>
            <p:nvPr/>
          </p:nvSpPr>
          <p:spPr>
            <a:xfrm>
              <a:off x="6780653" y="1629088"/>
              <a:ext cx="108505" cy="245489"/>
            </a:xfrm>
            <a:custGeom>
              <a:avLst/>
              <a:gdLst/>
              <a:ahLst/>
              <a:cxnLst/>
              <a:rect l="l" t="t" r="r" b="b"/>
              <a:pathLst>
                <a:path w="4572" h="10344" extrusionOk="0">
                  <a:moveTo>
                    <a:pt x="2369" y="1"/>
                  </a:moveTo>
                  <a:cubicBezTo>
                    <a:pt x="2110" y="1"/>
                    <a:pt x="1847" y="69"/>
                    <a:pt x="1617" y="261"/>
                  </a:cubicBezTo>
                  <a:cubicBezTo>
                    <a:pt x="1616" y="249"/>
                    <a:pt x="1613" y="243"/>
                    <a:pt x="1609" y="243"/>
                  </a:cubicBezTo>
                  <a:cubicBezTo>
                    <a:pt x="1556" y="243"/>
                    <a:pt x="1244" y="1324"/>
                    <a:pt x="1244" y="1324"/>
                  </a:cubicBezTo>
                  <a:lnTo>
                    <a:pt x="940" y="1614"/>
                  </a:lnTo>
                  <a:cubicBezTo>
                    <a:pt x="885" y="1711"/>
                    <a:pt x="995" y="2305"/>
                    <a:pt x="981" y="2388"/>
                  </a:cubicBezTo>
                  <a:cubicBezTo>
                    <a:pt x="981" y="2388"/>
                    <a:pt x="581" y="4680"/>
                    <a:pt x="291" y="6103"/>
                  </a:cubicBezTo>
                  <a:cubicBezTo>
                    <a:pt x="1" y="7525"/>
                    <a:pt x="111" y="8091"/>
                    <a:pt x="484" y="8644"/>
                  </a:cubicBezTo>
                  <a:cubicBezTo>
                    <a:pt x="1011" y="9428"/>
                    <a:pt x="2065" y="10344"/>
                    <a:pt x="2877" y="10344"/>
                  </a:cubicBezTo>
                  <a:cubicBezTo>
                    <a:pt x="2937" y="10344"/>
                    <a:pt x="2996" y="10339"/>
                    <a:pt x="3053" y="10328"/>
                  </a:cubicBezTo>
                  <a:cubicBezTo>
                    <a:pt x="4213" y="10121"/>
                    <a:pt x="4572" y="8796"/>
                    <a:pt x="4544" y="7663"/>
                  </a:cubicBezTo>
                  <a:cubicBezTo>
                    <a:pt x="4517" y="6531"/>
                    <a:pt x="3647" y="441"/>
                    <a:pt x="3647" y="441"/>
                  </a:cubicBezTo>
                  <a:cubicBezTo>
                    <a:pt x="3647" y="441"/>
                    <a:pt x="3022" y="1"/>
                    <a:pt x="2369"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2"/>
            <p:cNvSpPr/>
            <p:nvPr/>
          </p:nvSpPr>
          <p:spPr>
            <a:xfrm>
              <a:off x="6829826" y="1729999"/>
              <a:ext cx="57053" cy="60542"/>
            </a:xfrm>
            <a:custGeom>
              <a:avLst/>
              <a:gdLst/>
              <a:ahLst/>
              <a:cxnLst/>
              <a:rect l="l" t="t" r="r" b="b"/>
              <a:pathLst>
                <a:path w="2404" h="2551" extrusionOk="0">
                  <a:moveTo>
                    <a:pt x="0" y="0"/>
                  </a:moveTo>
                  <a:lnTo>
                    <a:pt x="0" y="0"/>
                  </a:lnTo>
                  <a:cubicBezTo>
                    <a:pt x="1" y="1"/>
                    <a:pt x="683" y="2551"/>
                    <a:pt x="2235" y="2551"/>
                  </a:cubicBezTo>
                  <a:cubicBezTo>
                    <a:pt x="2290" y="2551"/>
                    <a:pt x="2346" y="2548"/>
                    <a:pt x="2403" y="2541"/>
                  </a:cubicBezTo>
                  <a:cubicBezTo>
                    <a:pt x="2348" y="2058"/>
                    <a:pt x="2279" y="1450"/>
                    <a:pt x="2196" y="815"/>
                  </a:cubicBezTo>
                  <a:lnTo>
                    <a:pt x="2141" y="760"/>
                  </a:lnTo>
                  <a:cubicBezTo>
                    <a:pt x="2141" y="760"/>
                    <a:pt x="1785" y="1013"/>
                    <a:pt x="1325" y="1013"/>
                  </a:cubicBezTo>
                  <a:cubicBezTo>
                    <a:pt x="907" y="1013"/>
                    <a:pt x="402" y="803"/>
                    <a:pt x="0" y="0"/>
                  </a:cubicBezTo>
                  <a:close/>
                </a:path>
              </a:pathLst>
            </a:custGeom>
            <a:solidFill>
              <a:srgbClr val="C69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2"/>
            <p:cNvSpPr/>
            <p:nvPr/>
          </p:nvSpPr>
          <p:spPr>
            <a:xfrm>
              <a:off x="6763043" y="1602437"/>
              <a:ext cx="145718" cy="126684"/>
            </a:xfrm>
            <a:custGeom>
              <a:avLst/>
              <a:gdLst/>
              <a:ahLst/>
              <a:cxnLst/>
              <a:rect l="l" t="t" r="r" b="b"/>
              <a:pathLst>
                <a:path w="6140" h="5338" extrusionOk="0">
                  <a:moveTo>
                    <a:pt x="2974" y="0"/>
                  </a:moveTo>
                  <a:cubicBezTo>
                    <a:pt x="2914" y="0"/>
                    <a:pt x="2860" y="5"/>
                    <a:pt x="2814" y="17"/>
                  </a:cubicBezTo>
                  <a:cubicBezTo>
                    <a:pt x="2110" y="224"/>
                    <a:pt x="1503" y="694"/>
                    <a:pt x="1116" y="1329"/>
                  </a:cubicBezTo>
                  <a:cubicBezTo>
                    <a:pt x="715" y="1978"/>
                    <a:pt x="232" y="2475"/>
                    <a:pt x="122" y="3290"/>
                  </a:cubicBezTo>
                  <a:cubicBezTo>
                    <a:pt x="0" y="4160"/>
                    <a:pt x="810" y="5337"/>
                    <a:pt x="1185" y="5337"/>
                  </a:cubicBezTo>
                  <a:cubicBezTo>
                    <a:pt x="1280" y="5337"/>
                    <a:pt x="1348" y="5261"/>
                    <a:pt x="1364" y="5085"/>
                  </a:cubicBezTo>
                  <a:cubicBezTo>
                    <a:pt x="1613" y="4698"/>
                    <a:pt x="1820" y="4243"/>
                    <a:pt x="1779" y="3773"/>
                  </a:cubicBezTo>
                  <a:cubicBezTo>
                    <a:pt x="1737" y="3469"/>
                    <a:pt x="1751" y="3179"/>
                    <a:pt x="1806" y="2876"/>
                  </a:cubicBezTo>
                  <a:cubicBezTo>
                    <a:pt x="1883" y="2632"/>
                    <a:pt x="1959" y="2539"/>
                    <a:pt x="2030" y="2539"/>
                  </a:cubicBezTo>
                  <a:cubicBezTo>
                    <a:pt x="2228" y="2539"/>
                    <a:pt x="2383" y="3270"/>
                    <a:pt x="2373" y="3483"/>
                  </a:cubicBezTo>
                  <a:cubicBezTo>
                    <a:pt x="2524" y="3290"/>
                    <a:pt x="2593" y="3041"/>
                    <a:pt x="2566" y="2793"/>
                  </a:cubicBezTo>
                  <a:cubicBezTo>
                    <a:pt x="2566" y="2641"/>
                    <a:pt x="2511" y="2475"/>
                    <a:pt x="2511" y="2323"/>
                  </a:cubicBezTo>
                  <a:cubicBezTo>
                    <a:pt x="2511" y="2061"/>
                    <a:pt x="2635" y="1812"/>
                    <a:pt x="2842" y="1660"/>
                  </a:cubicBezTo>
                  <a:cubicBezTo>
                    <a:pt x="2911" y="1615"/>
                    <a:pt x="2979" y="1588"/>
                    <a:pt x="3056" y="1588"/>
                  </a:cubicBezTo>
                  <a:cubicBezTo>
                    <a:pt x="3072" y="1588"/>
                    <a:pt x="3088" y="1589"/>
                    <a:pt x="3104" y="1591"/>
                  </a:cubicBezTo>
                  <a:cubicBezTo>
                    <a:pt x="3215" y="1605"/>
                    <a:pt x="3312" y="1660"/>
                    <a:pt x="3394" y="1743"/>
                  </a:cubicBezTo>
                  <a:cubicBezTo>
                    <a:pt x="3718" y="2059"/>
                    <a:pt x="4677" y="2630"/>
                    <a:pt x="5343" y="2630"/>
                  </a:cubicBezTo>
                  <a:cubicBezTo>
                    <a:pt x="5814" y="2630"/>
                    <a:pt x="6139" y="2344"/>
                    <a:pt x="5991" y="1481"/>
                  </a:cubicBezTo>
                  <a:cubicBezTo>
                    <a:pt x="5949" y="1329"/>
                    <a:pt x="5894" y="1177"/>
                    <a:pt x="5797" y="1053"/>
                  </a:cubicBezTo>
                  <a:cubicBezTo>
                    <a:pt x="5714" y="928"/>
                    <a:pt x="5645" y="928"/>
                    <a:pt x="5535" y="859"/>
                  </a:cubicBezTo>
                  <a:cubicBezTo>
                    <a:pt x="5300" y="721"/>
                    <a:pt x="5107" y="487"/>
                    <a:pt x="4872" y="348"/>
                  </a:cubicBezTo>
                  <a:cubicBezTo>
                    <a:pt x="4665" y="252"/>
                    <a:pt x="4430" y="197"/>
                    <a:pt x="4195" y="197"/>
                  </a:cubicBezTo>
                  <a:cubicBezTo>
                    <a:pt x="3923" y="185"/>
                    <a:pt x="3336" y="0"/>
                    <a:pt x="2974" y="0"/>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2"/>
            <p:cNvSpPr/>
            <p:nvPr/>
          </p:nvSpPr>
          <p:spPr>
            <a:xfrm>
              <a:off x="6498473" y="2451348"/>
              <a:ext cx="494823" cy="80975"/>
            </a:xfrm>
            <a:custGeom>
              <a:avLst/>
              <a:gdLst/>
              <a:ahLst/>
              <a:cxnLst/>
              <a:rect l="l" t="t" r="r" b="b"/>
              <a:pathLst>
                <a:path w="20850" h="3412" extrusionOk="0">
                  <a:moveTo>
                    <a:pt x="109" y="0"/>
                  </a:moveTo>
                  <a:cubicBezTo>
                    <a:pt x="71" y="0"/>
                    <a:pt x="38" y="19"/>
                    <a:pt x="28" y="55"/>
                  </a:cubicBezTo>
                  <a:cubicBezTo>
                    <a:pt x="1" y="97"/>
                    <a:pt x="15" y="166"/>
                    <a:pt x="70" y="193"/>
                  </a:cubicBezTo>
                  <a:lnTo>
                    <a:pt x="3025" y="1699"/>
                  </a:lnTo>
                  <a:cubicBezTo>
                    <a:pt x="5649" y="2831"/>
                    <a:pt x="8466" y="3411"/>
                    <a:pt x="11325" y="3411"/>
                  </a:cubicBezTo>
                  <a:cubicBezTo>
                    <a:pt x="16807" y="3411"/>
                    <a:pt x="20702" y="1298"/>
                    <a:pt x="20757" y="1271"/>
                  </a:cubicBezTo>
                  <a:cubicBezTo>
                    <a:pt x="20850" y="1212"/>
                    <a:pt x="20796" y="1076"/>
                    <a:pt x="20702" y="1076"/>
                  </a:cubicBezTo>
                  <a:cubicBezTo>
                    <a:pt x="20685" y="1076"/>
                    <a:pt x="20666" y="1080"/>
                    <a:pt x="20646" y="1091"/>
                  </a:cubicBezTo>
                  <a:cubicBezTo>
                    <a:pt x="20599" y="1120"/>
                    <a:pt x="16751" y="3204"/>
                    <a:pt x="11327" y="3204"/>
                  </a:cubicBezTo>
                  <a:cubicBezTo>
                    <a:pt x="8850" y="3204"/>
                    <a:pt x="6044" y="2770"/>
                    <a:pt x="3122" y="1505"/>
                  </a:cubicBezTo>
                  <a:lnTo>
                    <a:pt x="167" y="14"/>
                  </a:lnTo>
                  <a:cubicBezTo>
                    <a:pt x="148" y="5"/>
                    <a:pt x="128" y="0"/>
                    <a:pt x="109" y="0"/>
                  </a:cubicBezTo>
                  <a:close/>
                </a:path>
              </a:pathLst>
            </a:custGeom>
            <a:solidFill>
              <a:srgbClr val="799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2"/>
            <p:cNvSpPr/>
            <p:nvPr/>
          </p:nvSpPr>
          <p:spPr>
            <a:xfrm>
              <a:off x="7046457" y="2007906"/>
              <a:ext cx="7571" cy="258613"/>
            </a:xfrm>
            <a:custGeom>
              <a:avLst/>
              <a:gdLst/>
              <a:ahLst/>
              <a:cxnLst/>
              <a:rect l="l" t="t" r="r" b="b"/>
              <a:pathLst>
                <a:path w="319" h="10897" extrusionOk="0">
                  <a:moveTo>
                    <a:pt x="222" y="1"/>
                  </a:moveTo>
                  <a:cubicBezTo>
                    <a:pt x="166" y="1"/>
                    <a:pt x="111" y="42"/>
                    <a:pt x="111" y="97"/>
                  </a:cubicBezTo>
                  <a:cubicBezTo>
                    <a:pt x="111" y="166"/>
                    <a:pt x="1" y="6436"/>
                    <a:pt x="111" y="10786"/>
                  </a:cubicBezTo>
                  <a:cubicBezTo>
                    <a:pt x="111" y="10841"/>
                    <a:pt x="166" y="10896"/>
                    <a:pt x="222" y="10896"/>
                  </a:cubicBezTo>
                  <a:cubicBezTo>
                    <a:pt x="277" y="10883"/>
                    <a:pt x="318" y="10841"/>
                    <a:pt x="318" y="10786"/>
                  </a:cubicBezTo>
                  <a:cubicBezTo>
                    <a:pt x="222" y="6422"/>
                    <a:pt x="318" y="166"/>
                    <a:pt x="318" y="111"/>
                  </a:cubicBezTo>
                  <a:cubicBezTo>
                    <a:pt x="318" y="42"/>
                    <a:pt x="277" y="1"/>
                    <a:pt x="222" y="1"/>
                  </a:cubicBezTo>
                  <a:close/>
                </a:path>
              </a:pathLst>
            </a:custGeom>
            <a:solidFill>
              <a:srgbClr val="151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2"/>
            <p:cNvSpPr/>
            <p:nvPr/>
          </p:nvSpPr>
          <p:spPr>
            <a:xfrm>
              <a:off x="6858994" y="1714264"/>
              <a:ext cx="22641" cy="10229"/>
            </a:xfrm>
            <a:custGeom>
              <a:avLst/>
              <a:gdLst/>
              <a:ahLst/>
              <a:cxnLst/>
              <a:rect l="l" t="t" r="r" b="b"/>
              <a:pathLst>
                <a:path w="954" h="431" extrusionOk="0">
                  <a:moveTo>
                    <a:pt x="83" y="0"/>
                  </a:moveTo>
                  <a:cubicBezTo>
                    <a:pt x="83" y="0"/>
                    <a:pt x="1" y="387"/>
                    <a:pt x="373" y="428"/>
                  </a:cubicBezTo>
                  <a:cubicBezTo>
                    <a:pt x="389" y="430"/>
                    <a:pt x="405" y="431"/>
                    <a:pt x="420" y="431"/>
                  </a:cubicBezTo>
                  <a:cubicBezTo>
                    <a:pt x="763" y="431"/>
                    <a:pt x="953" y="0"/>
                    <a:pt x="9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2"/>
            <p:cNvSpPr/>
            <p:nvPr/>
          </p:nvSpPr>
          <p:spPr>
            <a:xfrm>
              <a:off x="6488316" y="2521857"/>
              <a:ext cx="563338" cy="71411"/>
            </a:xfrm>
            <a:custGeom>
              <a:avLst/>
              <a:gdLst/>
              <a:ahLst/>
              <a:cxnLst/>
              <a:rect l="l" t="t" r="r" b="b"/>
              <a:pathLst>
                <a:path w="23737" h="3009" extrusionOk="0">
                  <a:moveTo>
                    <a:pt x="23582" y="1"/>
                  </a:moveTo>
                  <a:cubicBezTo>
                    <a:pt x="23566" y="1"/>
                    <a:pt x="23550" y="4"/>
                    <a:pt x="23532" y="12"/>
                  </a:cubicBezTo>
                  <a:cubicBezTo>
                    <a:pt x="23459" y="58"/>
                    <a:pt x="18393" y="2802"/>
                    <a:pt x="11527" y="2802"/>
                  </a:cubicBezTo>
                  <a:cubicBezTo>
                    <a:pt x="8066" y="2802"/>
                    <a:pt x="4147" y="2104"/>
                    <a:pt x="180" y="12"/>
                  </a:cubicBezTo>
                  <a:cubicBezTo>
                    <a:pt x="165" y="5"/>
                    <a:pt x="150" y="1"/>
                    <a:pt x="134" y="1"/>
                  </a:cubicBezTo>
                  <a:cubicBezTo>
                    <a:pt x="91" y="1"/>
                    <a:pt x="49" y="27"/>
                    <a:pt x="28" y="67"/>
                  </a:cubicBezTo>
                  <a:cubicBezTo>
                    <a:pt x="1" y="109"/>
                    <a:pt x="28" y="178"/>
                    <a:pt x="84" y="205"/>
                  </a:cubicBezTo>
                  <a:cubicBezTo>
                    <a:pt x="3580" y="2043"/>
                    <a:pt x="7472" y="3009"/>
                    <a:pt x="11420" y="3009"/>
                  </a:cubicBezTo>
                  <a:cubicBezTo>
                    <a:pt x="11448" y="3009"/>
                    <a:pt x="11476" y="3009"/>
                    <a:pt x="11504" y="3009"/>
                  </a:cubicBezTo>
                  <a:cubicBezTo>
                    <a:pt x="18437" y="3009"/>
                    <a:pt x="23560" y="233"/>
                    <a:pt x="23629" y="192"/>
                  </a:cubicBezTo>
                  <a:cubicBezTo>
                    <a:pt x="23736" y="132"/>
                    <a:pt x="23679" y="1"/>
                    <a:pt x="23582" y="1"/>
                  </a:cubicBezTo>
                  <a:close/>
                </a:path>
              </a:pathLst>
            </a:custGeom>
            <a:solidFill>
              <a:srgbClr val="485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2"/>
            <p:cNvSpPr/>
            <p:nvPr/>
          </p:nvSpPr>
          <p:spPr>
            <a:xfrm>
              <a:off x="6506685" y="1962672"/>
              <a:ext cx="545041" cy="260203"/>
            </a:xfrm>
            <a:custGeom>
              <a:avLst/>
              <a:gdLst/>
              <a:ahLst/>
              <a:cxnLst/>
              <a:rect l="l" t="t" r="r" b="b"/>
              <a:pathLst>
                <a:path w="22966" h="10964" extrusionOk="0">
                  <a:moveTo>
                    <a:pt x="22814" y="9668"/>
                  </a:moveTo>
                  <a:lnTo>
                    <a:pt x="22814" y="9668"/>
                  </a:lnTo>
                  <a:cubicBezTo>
                    <a:pt x="22814" y="9668"/>
                    <a:pt x="22814" y="9668"/>
                    <a:pt x="22814" y="9668"/>
                  </a:cubicBezTo>
                  <a:lnTo>
                    <a:pt x="22814" y="9668"/>
                  </a:lnTo>
                  <a:cubicBezTo>
                    <a:pt x="22814" y="9668"/>
                    <a:pt x="22814" y="9668"/>
                    <a:pt x="22814" y="9668"/>
                  </a:cubicBezTo>
                  <a:cubicBezTo>
                    <a:pt x="22814" y="9668"/>
                    <a:pt x="22814" y="9668"/>
                    <a:pt x="22814" y="9668"/>
                  </a:cubicBezTo>
                  <a:close/>
                  <a:moveTo>
                    <a:pt x="1063" y="1"/>
                  </a:moveTo>
                  <a:cubicBezTo>
                    <a:pt x="359" y="2915"/>
                    <a:pt x="0" y="5898"/>
                    <a:pt x="0" y="8894"/>
                  </a:cubicBezTo>
                  <a:cubicBezTo>
                    <a:pt x="0" y="8894"/>
                    <a:pt x="5188" y="10964"/>
                    <a:pt x="12708" y="10964"/>
                  </a:cubicBezTo>
                  <a:cubicBezTo>
                    <a:pt x="15757" y="10964"/>
                    <a:pt x="19189" y="10624"/>
                    <a:pt x="22814" y="9668"/>
                  </a:cubicBezTo>
                  <a:lnTo>
                    <a:pt x="22814" y="9668"/>
                  </a:lnTo>
                  <a:cubicBezTo>
                    <a:pt x="22813" y="9654"/>
                    <a:pt x="22635" y="4716"/>
                    <a:pt x="22966" y="1907"/>
                  </a:cubicBezTo>
                  <a:lnTo>
                    <a:pt x="22966" y="1907"/>
                  </a:lnTo>
                  <a:cubicBezTo>
                    <a:pt x="22965" y="1907"/>
                    <a:pt x="20157" y="2075"/>
                    <a:pt x="16488" y="2075"/>
                  </a:cubicBezTo>
                  <a:cubicBezTo>
                    <a:pt x="11184" y="2075"/>
                    <a:pt x="4083" y="1723"/>
                    <a:pt x="10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2"/>
            <p:cNvSpPr/>
            <p:nvPr/>
          </p:nvSpPr>
          <p:spPr>
            <a:xfrm>
              <a:off x="6758059" y="1593869"/>
              <a:ext cx="76039" cy="64363"/>
            </a:xfrm>
            <a:custGeom>
              <a:avLst/>
              <a:gdLst/>
              <a:ahLst/>
              <a:cxnLst/>
              <a:rect l="l" t="t" r="r" b="b"/>
              <a:pathLst>
                <a:path w="3204" h="2712" extrusionOk="0">
                  <a:moveTo>
                    <a:pt x="1733" y="1"/>
                  </a:moveTo>
                  <a:cubicBezTo>
                    <a:pt x="1629" y="1"/>
                    <a:pt x="1533" y="7"/>
                    <a:pt x="1450" y="19"/>
                  </a:cubicBezTo>
                  <a:cubicBezTo>
                    <a:pt x="981" y="102"/>
                    <a:pt x="566" y="392"/>
                    <a:pt x="345" y="834"/>
                  </a:cubicBezTo>
                  <a:cubicBezTo>
                    <a:pt x="0" y="1455"/>
                    <a:pt x="193" y="2380"/>
                    <a:pt x="843" y="2712"/>
                  </a:cubicBezTo>
                  <a:cubicBezTo>
                    <a:pt x="1298" y="2298"/>
                    <a:pt x="1519" y="1676"/>
                    <a:pt x="1975" y="1248"/>
                  </a:cubicBezTo>
                  <a:cubicBezTo>
                    <a:pt x="2223" y="986"/>
                    <a:pt x="2527" y="806"/>
                    <a:pt x="2873" y="723"/>
                  </a:cubicBezTo>
                  <a:cubicBezTo>
                    <a:pt x="3038" y="696"/>
                    <a:pt x="3135" y="709"/>
                    <a:pt x="3204" y="488"/>
                  </a:cubicBezTo>
                  <a:cubicBezTo>
                    <a:pt x="2929" y="145"/>
                    <a:pt x="2237" y="1"/>
                    <a:pt x="1733" y="1"/>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2"/>
            <p:cNvSpPr/>
            <p:nvPr/>
          </p:nvSpPr>
          <p:spPr>
            <a:xfrm>
              <a:off x="6839652" y="1673587"/>
              <a:ext cx="31517" cy="13504"/>
            </a:xfrm>
            <a:custGeom>
              <a:avLst/>
              <a:gdLst/>
              <a:ahLst/>
              <a:cxnLst/>
              <a:rect l="l" t="t" r="r" b="b"/>
              <a:pathLst>
                <a:path w="1328" h="569" extrusionOk="0">
                  <a:moveTo>
                    <a:pt x="695" y="0"/>
                  </a:moveTo>
                  <a:cubicBezTo>
                    <a:pt x="568" y="0"/>
                    <a:pt x="438" y="39"/>
                    <a:pt x="332" y="154"/>
                  </a:cubicBezTo>
                  <a:cubicBezTo>
                    <a:pt x="1" y="499"/>
                    <a:pt x="208" y="568"/>
                    <a:pt x="263" y="568"/>
                  </a:cubicBezTo>
                  <a:cubicBezTo>
                    <a:pt x="318" y="557"/>
                    <a:pt x="716" y="332"/>
                    <a:pt x="970" y="332"/>
                  </a:cubicBezTo>
                  <a:cubicBezTo>
                    <a:pt x="1038" y="332"/>
                    <a:pt x="1095" y="348"/>
                    <a:pt x="1133" y="389"/>
                  </a:cubicBezTo>
                  <a:cubicBezTo>
                    <a:pt x="1133" y="392"/>
                    <a:pt x="1145" y="395"/>
                    <a:pt x="1161" y="395"/>
                  </a:cubicBezTo>
                  <a:cubicBezTo>
                    <a:pt x="1217" y="395"/>
                    <a:pt x="1328" y="357"/>
                    <a:pt x="1188" y="154"/>
                  </a:cubicBezTo>
                  <a:cubicBezTo>
                    <a:pt x="1188" y="154"/>
                    <a:pt x="949" y="0"/>
                    <a:pt x="695" y="0"/>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2"/>
            <p:cNvSpPr/>
            <p:nvPr/>
          </p:nvSpPr>
          <p:spPr>
            <a:xfrm>
              <a:off x="6873708" y="1673587"/>
              <a:ext cx="31849" cy="13504"/>
            </a:xfrm>
            <a:custGeom>
              <a:avLst/>
              <a:gdLst/>
              <a:ahLst/>
              <a:cxnLst/>
              <a:rect l="l" t="t" r="r" b="b"/>
              <a:pathLst>
                <a:path w="1342" h="569" extrusionOk="0">
                  <a:moveTo>
                    <a:pt x="637" y="0"/>
                  </a:moveTo>
                  <a:cubicBezTo>
                    <a:pt x="379" y="0"/>
                    <a:pt x="140" y="154"/>
                    <a:pt x="140" y="154"/>
                  </a:cubicBezTo>
                  <a:cubicBezTo>
                    <a:pt x="1" y="357"/>
                    <a:pt x="119" y="395"/>
                    <a:pt x="179" y="395"/>
                  </a:cubicBezTo>
                  <a:cubicBezTo>
                    <a:pt x="197" y="395"/>
                    <a:pt x="209" y="392"/>
                    <a:pt x="209" y="389"/>
                  </a:cubicBezTo>
                  <a:cubicBezTo>
                    <a:pt x="247" y="348"/>
                    <a:pt x="305" y="332"/>
                    <a:pt x="373" y="332"/>
                  </a:cubicBezTo>
                  <a:cubicBezTo>
                    <a:pt x="626" y="332"/>
                    <a:pt x="1022" y="557"/>
                    <a:pt x="1065" y="568"/>
                  </a:cubicBezTo>
                  <a:cubicBezTo>
                    <a:pt x="1121" y="568"/>
                    <a:pt x="1341" y="499"/>
                    <a:pt x="1010" y="154"/>
                  </a:cubicBezTo>
                  <a:cubicBezTo>
                    <a:pt x="900" y="39"/>
                    <a:pt x="766" y="0"/>
                    <a:pt x="637" y="0"/>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2"/>
            <p:cNvSpPr/>
            <p:nvPr/>
          </p:nvSpPr>
          <p:spPr>
            <a:xfrm>
              <a:off x="7095298" y="2765970"/>
              <a:ext cx="33059" cy="426070"/>
            </a:xfrm>
            <a:custGeom>
              <a:avLst/>
              <a:gdLst/>
              <a:ahLst/>
              <a:cxnLst/>
              <a:rect l="l" t="t" r="r" b="b"/>
              <a:pathLst>
                <a:path w="1393" h="17953" extrusionOk="0">
                  <a:moveTo>
                    <a:pt x="0" y="0"/>
                  </a:moveTo>
                  <a:lnTo>
                    <a:pt x="621" y="8497"/>
                  </a:lnTo>
                  <a:lnTo>
                    <a:pt x="621" y="8497"/>
                  </a:lnTo>
                  <a:cubicBezTo>
                    <a:pt x="561" y="6298"/>
                    <a:pt x="444" y="3458"/>
                    <a:pt x="0" y="0"/>
                  </a:cubicBezTo>
                  <a:close/>
                  <a:moveTo>
                    <a:pt x="621" y="8497"/>
                  </a:moveTo>
                  <a:cubicBezTo>
                    <a:pt x="658" y="9856"/>
                    <a:pt x="674" y="10970"/>
                    <a:pt x="732" y="11835"/>
                  </a:cubicBezTo>
                  <a:cubicBezTo>
                    <a:pt x="761" y="12272"/>
                    <a:pt x="893" y="13093"/>
                    <a:pt x="1026" y="14038"/>
                  </a:cubicBezTo>
                  <a:lnTo>
                    <a:pt x="1026" y="14038"/>
                  </a:lnTo>
                  <a:lnTo>
                    <a:pt x="621" y="8497"/>
                  </a:lnTo>
                  <a:close/>
                  <a:moveTo>
                    <a:pt x="1026" y="14038"/>
                  </a:moveTo>
                  <a:lnTo>
                    <a:pt x="1312" y="17953"/>
                  </a:lnTo>
                  <a:cubicBezTo>
                    <a:pt x="1392" y="16866"/>
                    <a:pt x="1208" y="15335"/>
                    <a:pt x="1026" y="14038"/>
                  </a:cubicBezTo>
                  <a:close/>
                </a:path>
              </a:pathLst>
            </a:custGeom>
            <a:solidFill>
              <a:srgbClr val="DFC4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2"/>
            <p:cNvSpPr/>
            <p:nvPr/>
          </p:nvSpPr>
          <p:spPr>
            <a:xfrm>
              <a:off x="6879973" y="3611203"/>
              <a:ext cx="193705" cy="400177"/>
            </a:xfrm>
            <a:custGeom>
              <a:avLst/>
              <a:gdLst/>
              <a:ahLst/>
              <a:cxnLst/>
              <a:rect l="l" t="t" r="r" b="b"/>
              <a:pathLst>
                <a:path w="8162" h="16862" extrusionOk="0">
                  <a:moveTo>
                    <a:pt x="0" y="0"/>
                  </a:moveTo>
                  <a:cubicBezTo>
                    <a:pt x="884" y="9060"/>
                    <a:pt x="1533" y="16862"/>
                    <a:pt x="1533" y="16862"/>
                  </a:cubicBezTo>
                  <a:lnTo>
                    <a:pt x="5662" y="16682"/>
                  </a:lnTo>
                  <a:cubicBezTo>
                    <a:pt x="5662" y="16682"/>
                    <a:pt x="8162" y="7499"/>
                    <a:pt x="8162" y="705"/>
                  </a:cubicBezTo>
                  <a:lnTo>
                    <a:pt x="8162" y="705"/>
                  </a:lnTo>
                  <a:cubicBezTo>
                    <a:pt x="7149" y="968"/>
                    <a:pt x="5990" y="1166"/>
                    <a:pt x="4803" y="1166"/>
                  </a:cubicBezTo>
                  <a:cubicBezTo>
                    <a:pt x="3625" y="1166"/>
                    <a:pt x="2419" y="972"/>
                    <a:pt x="1298" y="456"/>
                  </a:cubicBezTo>
                  <a:cubicBezTo>
                    <a:pt x="884" y="263"/>
                    <a:pt x="442" y="111"/>
                    <a:pt x="0" y="0"/>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2"/>
            <p:cNvSpPr/>
            <p:nvPr/>
          </p:nvSpPr>
          <p:spPr>
            <a:xfrm>
              <a:off x="6487011" y="3636098"/>
              <a:ext cx="192732" cy="392654"/>
            </a:xfrm>
            <a:custGeom>
              <a:avLst/>
              <a:gdLst/>
              <a:ahLst/>
              <a:cxnLst/>
              <a:rect l="l" t="t" r="r" b="b"/>
              <a:pathLst>
                <a:path w="8121" h="16545" extrusionOk="0">
                  <a:moveTo>
                    <a:pt x="8121" y="1"/>
                  </a:moveTo>
                  <a:lnTo>
                    <a:pt x="8121" y="1"/>
                  </a:lnTo>
                  <a:cubicBezTo>
                    <a:pt x="7670" y="78"/>
                    <a:pt x="7211" y="120"/>
                    <a:pt x="6750" y="120"/>
                  </a:cubicBezTo>
                  <a:cubicBezTo>
                    <a:pt x="6631" y="120"/>
                    <a:pt x="6513" y="117"/>
                    <a:pt x="6394" y="111"/>
                  </a:cubicBezTo>
                  <a:cubicBezTo>
                    <a:pt x="5246" y="54"/>
                    <a:pt x="3906" y="36"/>
                    <a:pt x="2601" y="36"/>
                  </a:cubicBezTo>
                  <a:cubicBezTo>
                    <a:pt x="1692" y="36"/>
                    <a:pt x="800" y="45"/>
                    <a:pt x="1" y="56"/>
                  </a:cubicBezTo>
                  <a:cubicBezTo>
                    <a:pt x="70" y="8577"/>
                    <a:pt x="1" y="16421"/>
                    <a:pt x="1" y="16421"/>
                  </a:cubicBezTo>
                  <a:lnTo>
                    <a:pt x="4061" y="16545"/>
                  </a:lnTo>
                  <a:cubicBezTo>
                    <a:pt x="4061" y="16545"/>
                    <a:pt x="7375" y="7997"/>
                    <a:pt x="8121"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2"/>
            <p:cNvSpPr/>
            <p:nvPr/>
          </p:nvSpPr>
          <p:spPr>
            <a:xfrm>
              <a:off x="6461783" y="2658153"/>
              <a:ext cx="997" cy="13765"/>
            </a:xfrm>
            <a:custGeom>
              <a:avLst/>
              <a:gdLst/>
              <a:ahLst/>
              <a:cxnLst/>
              <a:rect l="l" t="t" r="r" b="b"/>
              <a:pathLst>
                <a:path w="42" h="580" extrusionOk="0">
                  <a:moveTo>
                    <a:pt x="0" y="0"/>
                  </a:moveTo>
                  <a:cubicBezTo>
                    <a:pt x="0" y="0"/>
                    <a:pt x="0" y="207"/>
                    <a:pt x="28" y="580"/>
                  </a:cubicBezTo>
                  <a:cubicBezTo>
                    <a:pt x="28" y="387"/>
                    <a:pt x="42" y="193"/>
                    <a:pt x="42" y="0"/>
                  </a:cubicBezTo>
                  <a:close/>
                </a:path>
              </a:pathLst>
            </a:custGeom>
            <a:solidFill>
              <a:srgbClr val="ABD4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2"/>
            <p:cNvSpPr/>
            <p:nvPr/>
          </p:nvSpPr>
          <p:spPr>
            <a:xfrm>
              <a:off x="7095298" y="2765638"/>
              <a:ext cx="24" cy="24"/>
            </a:xfrm>
            <a:custGeom>
              <a:avLst/>
              <a:gdLst/>
              <a:ahLst/>
              <a:cxnLst/>
              <a:rect l="l" t="t" r="r" b="b"/>
              <a:pathLst>
                <a:path w="1" h="1" extrusionOk="0">
                  <a:moveTo>
                    <a:pt x="0" y="1"/>
                  </a:moveTo>
                  <a:close/>
                </a:path>
              </a:pathLst>
            </a:custGeom>
            <a:solidFill>
              <a:srgbClr val="ABD4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2"/>
            <p:cNvSpPr/>
            <p:nvPr/>
          </p:nvSpPr>
          <p:spPr>
            <a:xfrm>
              <a:off x="6775099" y="3408670"/>
              <a:ext cx="104898" cy="203862"/>
            </a:xfrm>
            <a:custGeom>
              <a:avLst/>
              <a:gdLst/>
              <a:ahLst/>
              <a:cxnLst/>
              <a:rect l="l" t="t" r="r" b="b"/>
              <a:pathLst>
                <a:path w="4420" h="8590" extrusionOk="0">
                  <a:moveTo>
                    <a:pt x="3729" y="0"/>
                  </a:moveTo>
                  <a:lnTo>
                    <a:pt x="0" y="8534"/>
                  </a:lnTo>
                  <a:lnTo>
                    <a:pt x="0" y="8590"/>
                  </a:lnTo>
                  <a:cubicBezTo>
                    <a:pt x="789" y="8408"/>
                    <a:pt x="1596" y="8276"/>
                    <a:pt x="2441" y="8276"/>
                  </a:cubicBezTo>
                  <a:cubicBezTo>
                    <a:pt x="3076" y="8276"/>
                    <a:pt x="3732" y="8351"/>
                    <a:pt x="4419" y="8534"/>
                  </a:cubicBezTo>
                  <a:lnTo>
                    <a:pt x="3729" y="0"/>
                  </a:ln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2"/>
            <p:cNvSpPr/>
            <p:nvPr/>
          </p:nvSpPr>
          <p:spPr>
            <a:xfrm>
              <a:off x="6680051" y="2863961"/>
              <a:ext cx="169474" cy="772161"/>
            </a:xfrm>
            <a:custGeom>
              <a:avLst/>
              <a:gdLst/>
              <a:ahLst/>
              <a:cxnLst/>
              <a:rect l="l" t="t" r="r" b="b"/>
              <a:pathLst>
                <a:path w="7141" h="32536" extrusionOk="0">
                  <a:moveTo>
                    <a:pt x="7140" y="0"/>
                  </a:moveTo>
                  <a:cubicBezTo>
                    <a:pt x="7140" y="3"/>
                    <a:pt x="3950" y="24513"/>
                    <a:pt x="0" y="32536"/>
                  </a:cubicBezTo>
                  <a:cubicBezTo>
                    <a:pt x="1050" y="32370"/>
                    <a:pt x="2086" y="32039"/>
                    <a:pt x="3149" y="31763"/>
                  </a:cubicBezTo>
                  <a:cubicBezTo>
                    <a:pt x="4130" y="26694"/>
                    <a:pt x="6795" y="11808"/>
                    <a:pt x="7140"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2"/>
            <p:cNvSpPr/>
            <p:nvPr/>
          </p:nvSpPr>
          <p:spPr>
            <a:xfrm>
              <a:off x="6879973" y="3611203"/>
              <a:ext cx="193705" cy="98680"/>
            </a:xfrm>
            <a:custGeom>
              <a:avLst/>
              <a:gdLst/>
              <a:ahLst/>
              <a:cxnLst/>
              <a:rect l="l" t="t" r="r" b="b"/>
              <a:pathLst>
                <a:path w="8162" h="4158" extrusionOk="0">
                  <a:moveTo>
                    <a:pt x="0" y="0"/>
                  </a:moveTo>
                  <a:lnTo>
                    <a:pt x="0" y="0"/>
                  </a:lnTo>
                  <a:cubicBezTo>
                    <a:pt x="138" y="1437"/>
                    <a:pt x="277" y="2818"/>
                    <a:pt x="401" y="4157"/>
                  </a:cubicBezTo>
                  <a:lnTo>
                    <a:pt x="8162" y="705"/>
                  </a:lnTo>
                  <a:lnTo>
                    <a:pt x="8162" y="705"/>
                  </a:lnTo>
                  <a:cubicBezTo>
                    <a:pt x="7149" y="968"/>
                    <a:pt x="5990" y="1166"/>
                    <a:pt x="4803" y="1166"/>
                  </a:cubicBezTo>
                  <a:cubicBezTo>
                    <a:pt x="3625" y="1166"/>
                    <a:pt x="2419" y="972"/>
                    <a:pt x="1298" y="456"/>
                  </a:cubicBezTo>
                  <a:cubicBezTo>
                    <a:pt x="884" y="277"/>
                    <a:pt x="442" y="125"/>
                    <a:pt x="0" y="0"/>
                  </a:cubicBezTo>
                  <a:close/>
                </a:path>
              </a:pathLst>
            </a:custGeom>
            <a:solidFill>
              <a:srgbClr val="C69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2"/>
            <p:cNvSpPr/>
            <p:nvPr/>
          </p:nvSpPr>
          <p:spPr>
            <a:xfrm>
              <a:off x="6487011" y="3636098"/>
              <a:ext cx="192732" cy="114414"/>
            </a:xfrm>
            <a:custGeom>
              <a:avLst/>
              <a:gdLst/>
              <a:ahLst/>
              <a:cxnLst/>
              <a:rect l="l" t="t" r="r" b="b"/>
              <a:pathLst>
                <a:path w="8121" h="4821" extrusionOk="0">
                  <a:moveTo>
                    <a:pt x="8121" y="1"/>
                  </a:moveTo>
                  <a:cubicBezTo>
                    <a:pt x="7670" y="78"/>
                    <a:pt x="7211" y="120"/>
                    <a:pt x="6750" y="120"/>
                  </a:cubicBezTo>
                  <a:cubicBezTo>
                    <a:pt x="6631" y="120"/>
                    <a:pt x="6513" y="117"/>
                    <a:pt x="6394" y="111"/>
                  </a:cubicBezTo>
                  <a:cubicBezTo>
                    <a:pt x="5246" y="54"/>
                    <a:pt x="3906" y="36"/>
                    <a:pt x="2601" y="36"/>
                  </a:cubicBezTo>
                  <a:cubicBezTo>
                    <a:pt x="1692" y="36"/>
                    <a:pt x="800" y="45"/>
                    <a:pt x="1" y="56"/>
                  </a:cubicBezTo>
                  <a:cubicBezTo>
                    <a:pt x="14" y="1700"/>
                    <a:pt x="28" y="3315"/>
                    <a:pt x="42" y="4820"/>
                  </a:cubicBezTo>
                  <a:lnTo>
                    <a:pt x="8121" y="1"/>
                  </a:lnTo>
                  <a:close/>
                </a:path>
              </a:pathLst>
            </a:custGeom>
            <a:solidFill>
              <a:srgbClr val="C69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2"/>
            <p:cNvSpPr/>
            <p:nvPr/>
          </p:nvSpPr>
          <p:spPr>
            <a:xfrm>
              <a:off x="6309373" y="1771887"/>
              <a:ext cx="478518" cy="1066657"/>
            </a:xfrm>
            <a:custGeom>
              <a:avLst/>
              <a:gdLst/>
              <a:ahLst/>
              <a:cxnLst/>
              <a:rect l="l" t="t" r="r" b="b"/>
              <a:pathLst>
                <a:path w="20163" h="44945" extrusionOk="0">
                  <a:moveTo>
                    <a:pt x="18026" y="0"/>
                  </a:moveTo>
                  <a:cubicBezTo>
                    <a:pt x="14445" y="0"/>
                    <a:pt x="11738" y="845"/>
                    <a:pt x="9626" y="3386"/>
                  </a:cubicBezTo>
                  <a:cubicBezTo>
                    <a:pt x="7416" y="6051"/>
                    <a:pt x="6312" y="8040"/>
                    <a:pt x="5939" y="15566"/>
                  </a:cubicBezTo>
                  <a:cubicBezTo>
                    <a:pt x="5580" y="22927"/>
                    <a:pt x="1658" y="29403"/>
                    <a:pt x="1575" y="32303"/>
                  </a:cubicBezTo>
                  <a:cubicBezTo>
                    <a:pt x="1478" y="35839"/>
                    <a:pt x="1" y="43959"/>
                    <a:pt x="4945" y="44691"/>
                  </a:cubicBezTo>
                  <a:cubicBezTo>
                    <a:pt x="6146" y="44865"/>
                    <a:pt x="7189" y="44945"/>
                    <a:pt x="8098" y="44945"/>
                  </a:cubicBezTo>
                  <a:cubicBezTo>
                    <a:pt x="12454" y="44945"/>
                    <a:pt x="13717" y="43111"/>
                    <a:pt x="14459" y="41031"/>
                  </a:cubicBezTo>
                  <a:cubicBezTo>
                    <a:pt x="16572" y="35093"/>
                    <a:pt x="16296" y="28257"/>
                    <a:pt x="16848" y="22029"/>
                  </a:cubicBezTo>
                  <a:cubicBezTo>
                    <a:pt x="17111" y="19074"/>
                    <a:pt x="17097" y="16160"/>
                    <a:pt x="17235" y="13205"/>
                  </a:cubicBezTo>
                  <a:cubicBezTo>
                    <a:pt x="17428" y="9380"/>
                    <a:pt x="18768" y="3676"/>
                    <a:pt x="20163" y="86"/>
                  </a:cubicBezTo>
                  <a:cubicBezTo>
                    <a:pt x="19418" y="31"/>
                    <a:pt x="18706" y="0"/>
                    <a:pt x="18026" y="0"/>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2"/>
            <p:cNvSpPr/>
            <p:nvPr/>
          </p:nvSpPr>
          <p:spPr>
            <a:xfrm>
              <a:off x="6886856" y="1789496"/>
              <a:ext cx="241882" cy="1051540"/>
            </a:xfrm>
            <a:custGeom>
              <a:avLst/>
              <a:gdLst/>
              <a:ahLst/>
              <a:cxnLst/>
              <a:rect l="l" t="t" r="r" b="b"/>
              <a:pathLst>
                <a:path w="10192" h="44308" extrusionOk="0">
                  <a:moveTo>
                    <a:pt x="550" y="1"/>
                  </a:moveTo>
                  <a:cubicBezTo>
                    <a:pt x="365" y="1"/>
                    <a:pt x="181" y="12"/>
                    <a:pt x="0" y="34"/>
                  </a:cubicBezTo>
                  <a:cubicBezTo>
                    <a:pt x="0" y="34"/>
                    <a:pt x="3770" y="1567"/>
                    <a:pt x="4143" y="12518"/>
                  </a:cubicBezTo>
                  <a:cubicBezTo>
                    <a:pt x="4516" y="23483"/>
                    <a:pt x="6380" y="41670"/>
                    <a:pt x="7319" y="42720"/>
                  </a:cubicBezTo>
                  <a:cubicBezTo>
                    <a:pt x="8245" y="43769"/>
                    <a:pt x="9653" y="44308"/>
                    <a:pt x="9653" y="44308"/>
                  </a:cubicBezTo>
                  <a:cubicBezTo>
                    <a:pt x="9653" y="44308"/>
                    <a:pt x="10192" y="37527"/>
                    <a:pt x="9778" y="30609"/>
                  </a:cubicBezTo>
                  <a:cubicBezTo>
                    <a:pt x="9349" y="23690"/>
                    <a:pt x="9253" y="22157"/>
                    <a:pt x="8783" y="16592"/>
                  </a:cubicBezTo>
                  <a:cubicBezTo>
                    <a:pt x="8507" y="13181"/>
                    <a:pt x="7099" y="3901"/>
                    <a:pt x="7099" y="3901"/>
                  </a:cubicBezTo>
                  <a:cubicBezTo>
                    <a:pt x="5538" y="1714"/>
                    <a:pt x="2877" y="1"/>
                    <a:pt x="550" y="1"/>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2"/>
            <p:cNvSpPr/>
            <p:nvPr/>
          </p:nvSpPr>
          <p:spPr>
            <a:xfrm>
              <a:off x="6878976" y="1690650"/>
              <a:ext cx="14121" cy="5648"/>
            </a:xfrm>
            <a:custGeom>
              <a:avLst/>
              <a:gdLst/>
              <a:ahLst/>
              <a:cxnLst/>
              <a:rect l="l" t="t" r="r" b="b"/>
              <a:pathLst>
                <a:path w="595" h="238" extrusionOk="0">
                  <a:moveTo>
                    <a:pt x="305" y="1"/>
                  </a:moveTo>
                  <a:cubicBezTo>
                    <a:pt x="70" y="1"/>
                    <a:pt x="1" y="222"/>
                    <a:pt x="42" y="236"/>
                  </a:cubicBezTo>
                  <a:cubicBezTo>
                    <a:pt x="93" y="236"/>
                    <a:pt x="168" y="165"/>
                    <a:pt x="277" y="165"/>
                  </a:cubicBezTo>
                  <a:cubicBezTo>
                    <a:pt x="286" y="165"/>
                    <a:pt x="295" y="166"/>
                    <a:pt x="305" y="167"/>
                  </a:cubicBezTo>
                  <a:cubicBezTo>
                    <a:pt x="407" y="167"/>
                    <a:pt x="497" y="237"/>
                    <a:pt x="543" y="237"/>
                  </a:cubicBezTo>
                  <a:cubicBezTo>
                    <a:pt x="547" y="237"/>
                    <a:pt x="550" y="237"/>
                    <a:pt x="553" y="236"/>
                  </a:cubicBezTo>
                  <a:cubicBezTo>
                    <a:pt x="595" y="208"/>
                    <a:pt x="526" y="1"/>
                    <a:pt x="305" y="1"/>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2"/>
            <p:cNvSpPr/>
            <p:nvPr/>
          </p:nvSpPr>
          <p:spPr>
            <a:xfrm>
              <a:off x="6857688" y="1690650"/>
              <a:ext cx="14121" cy="5648"/>
            </a:xfrm>
            <a:custGeom>
              <a:avLst/>
              <a:gdLst/>
              <a:ahLst/>
              <a:cxnLst/>
              <a:rect l="l" t="t" r="r" b="b"/>
              <a:pathLst>
                <a:path w="595" h="238" extrusionOk="0">
                  <a:moveTo>
                    <a:pt x="304" y="1"/>
                  </a:moveTo>
                  <a:cubicBezTo>
                    <a:pt x="69" y="1"/>
                    <a:pt x="0" y="222"/>
                    <a:pt x="42" y="236"/>
                  </a:cubicBezTo>
                  <a:cubicBezTo>
                    <a:pt x="93" y="236"/>
                    <a:pt x="167" y="165"/>
                    <a:pt x="276" y="165"/>
                  </a:cubicBezTo>
                  <a:cubicBezTo>
                    <a:pt x="285" y="165"/>
                    <a:pt x="295" y="166"/>
                    <a:pt x="304" y="167"/>
                  </a:cubicBezTo>
                  <a:cubicBezTo>
                    <a:pt x="406" y="167"/>
                    <a:pt x="496" y="237"/>
                    <a:pt x="542" y="237"/>
                  </a:cubicBezTo>
                  <a:cubicBezTo>
                    <a:pt x="546" y="237"/>
                    <a:pt x="549" y="237"/>
                    <a:pt x="553" y="236"/>
                  </a:cubicBezTo>
                  <a:cubicBezTo>
                    <a:pt x="594" y="208"/>
                    <a:pt x="525" y="1"/>
                    <a:pt x="304" y="1"/>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2"/>
            <p:cNvSpPr/>
            <p:nvPr/>
          </p:nvSpPr>
          <p:spPr>
            <a:xfrm>
              <a:off x="7969793" y="1686521"/>
              <a:ext cx="31730" cy="13005"/>
            </a:xfrm>
            <a:custGeom>
              <a:avLst/>
              <a:gdLst/>
              <a:ahLst/>
              <a:cxnLst/>
              <a:rect l="l" t="t" r="r" b="b"/>
              <a:pathLst>
                <a:path w="1337" h="548" extrusionOk="0">
                  <a:moveTo>
                    <a:pt x="649" y="0"/>
                  </a:moveTo>
                  <a:cubicBezTo>
                    <a:pt x="395" y="0"/>
                    <a:pt x="162" y="147"/>
                    <a:pt x="162" y="147"/>
                  </a:cubicBezTo>
                  <a:cubicBezTo>
                    <a:pt x="1" y="371"/>
                    <a:pt x="186" y="382"/>
                    <a:pt x="225" y="382"/>
                  </a:cubicBezTo>
                  <a:cubicBezTo>
                    <a:pt x="229" y="382"/>
                    <a:pt x="231" y="382"/>
                    <a:pt x="231" y="382"/>
                  </a:cubicBezTo>
                  <a:cubicBezTo>
                    <a:pt x="270" y="340"/>
                    <a:pt x="330" y="323"/>
                    <a:pt x="399" y="323"/>
                  </a:cubicBezTo>
                  <a:cubicBezTo>
                    <a:pt x="649" y="323"/>
                    <a:pt x="1030" y="537"/>
                    <a:pt x="1074" y="548"/>
                  </a:cubicBezTo>
                  <a:cubicBezTo>
                    <a:pt x="1129" y="548"/>
                    <a:pt x="1336" y="479"/>
                    <a:pt x="1018" y="147"/>
                  </a:cubicBezTo>
                  <a:cubicBezTo>
                    <a:pt x="908" y="37"/>
                    <a:pt x="776" y="0"/>
                    <a:pt x="649" y="0"/>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2"/>
            <p:cNvSpPr/>
            <p:nvPr/>
          </p:nvSpPr>
          <p:spPr>
            <a:xfrm>
              <a:off x="7936924" y="1686521"/>
              <a:ext cx="31707" cy="13005"/>
            </a:xfrm>
            <a:custGeom>
              <a:avLst/>
              <a:gdLst/>
              <a:ahLst/>
              <a:cxnLst/>
              <a:rect l="l" t="t" r="r" b="b"/>
              <a:pathLst>
                <a:path w="1336" h="548" extrusionOk="0">
                  <a:moveTo>
                    <a:pt x="692" y="0"/>
                  </a:moveTo>
                  <a:cubicBezTo>
                    <a:pt x="567" y="0"/>
                    <a:pt x="438" y="37"/>
                    <a:pt x="332" y="147"/>
                  </a:cubicBezTo>
                  <a:cubicBezTo>
                    <a:pt x="1" y="479"/>
                    <a:pt x="222" y="548"/>
                    <a:pt x="277" y="548"/>
                  </a:cubicBezTo>
                  <a:cubicBezTo>
                    <a:pt x="320" y="537"/>
                    <a:pt x="701" y="323"/>
                    <a:pt x="951" y="323"/>
                  </a:cubicBezTo>
                  <a:cubicBezTo>
                    <a:pt x="1021" y="323"/>
                    <a:pt x="1080" y="340"/>
                    <a:pt x="1119" y="382"/>
                  </a:cubicBezTo>
                  <a:cubicBezTo>
                    <a:pt x="1119" y="382"/>
                    <a:pt x="1121" y="382"/>
                    <a:pt x="1126" y="382"/>
                  </a:cubicBezTo>
                  <a:cubicBezTo>
                    <a:pt x="1162" y="382"/>
                    <a:pt x="1336" y="371"/>
                    <a:pt x="1174" y="147"/>
                  </a:cubicBezTo>
                  <a:cubicBezTo>
                    <a:pt x="1174" y="147"/>
                    <a:pt x="941" y="0"/>
                    <a:pt x="692" y="0"/>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2"/>
            <p:cNvSpPr/>
            <p:nvPr/>
          </p:nvSpPr>
          <p:spPr>
            <a:xfrm>
              <a:off x="7952326" y="1701140"/>
              <a:ext cx="14121" cy="5411"/>
            </a:xfrm>
            <a:custGeom>
              <a:avLst/>
              <a:gdLst/>
              <a:ahLst/>
              <a:cxnLst/>
              <a:rect l="l" t="t" r="r" b="b"/>
              <a:pathLst>
                <a:path w="595" h="228" extrusionOk="0">
                  <a:moveTo>
                    <a:pt x="291" y="1"/>
                  </a:moveTo>
                  <a:cubicBezTo>
                    <a:pt x="70" y="15"/>
                    <a:pt x="1" y="208"/>
                    <a:pt x="42" y="222"/>
                  </a:cubicBezTo>
                  <a:cubicBezTo>
                    <a:pt x="48" y="226"/>
                    <a:pt x="55" y="227"/>
                    <a:pt x="63" y="227"/>
                  </a:cubicBezTo>
                  <a:cubicBezTo>
                    <a:pt x="111" y="227"/>
                    <a:pt x="196" y="167"/>
                    <a:pt x="291" y="167"/>
                  </a:cubicBezTo>
                  <a:cubicBezTo>
                    <a:pt x="391" y="167"/>
                    <a:pt x="480" y="224"/>
                    <a:pt x="527" y="224"/>
                  </a:cubicBezTo>
                  <a:cubicBezTo>
                    <a:pt x="531" y="224"/>
                    <a:pt x="535" y="223"/>
                    <a:pt x="539" y="222"/>
                  </a:cubicBezTo>
                  <a:cubicBezTo>
                    <a:pt x="594" y="222"/>
                    <a:pt x="512" y="1"/>
                    <a:pt x="291" y="1"/>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2"/>
            <p:cNvSpPr/>
            <p:nvPr/>
          </p:nvSpPr>
          <p:spPr>
            <a:xfrm>
              <a:off x="7973306" y="1701140"/>
              <a:ext cx="13789" cy="5411"/>
            </a:xfrm>
            <a:custGeom>
              <a:avLst/>
              <a:gdLst/>
              <a:ahLst/>
              <a:cxnLst/>
              <a:rect l="l" t="t" r="r" b="b"/>
              <a:pathLst>
                <a:path w="581" h="228" extrusionOk="0">
                  <a:moveTo>
                    <a:pt x="290" y="1"/>
                  </a:moveTo>
                  <a:cubicBezTo>
                    <a:pt x="56" y="15"/>
                    <a:pt x="0" y="208"/>
                    <a:pt x="28" y="222"/>
                  </a:cubicBezTo>
                  <a:cubicBezTo>
                    <a:pt x="34" y="226"/>
                    <a:pt x="41" y="227"/>
                    <a:pt x="49" y="227"/>
                  </a:cubicBezTo>
                  <a:cubicBezTo>
                    <a:pt x="98" y="227"/>
                    <a:pt x="184" y="167"/>
                    <a:pt x="290" y="167"/>
                  </a:cubicBezTo>
                  <a:cubicBezTo>
                    <a:pt x="391" y="167"/>
                    <a:pt x="468" y="224"/>
                    <a:pt x="523" y="224"/>
                  </a:cubicBezTo>
                  <a:cubicBezTo>
                    <a:pt x="529" y="224"/>
                    <a:pt x="534" y="223"/>
                    <a:pt x="539" y="222"/>
                  </a:cubicBezTo>
                  <a:cubicBezTo>
                    <a:pt x="580" y="222"/>
                    <a:pt x="511" y="1"/>
                    <a:pt x="290" y="1"/>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2"/>
            <p:cNvSpPr/>
            <p:nvPr/>
          </p:nvSpPr>
          <p:spPr>
            <a:xfrm>
              <a:off x="6662014" y="1763082"/>
              <a:ext cx="125877" cy="27245"/>
            </a:xfrm>
            <a:custGeom>
              <a:avLst/>
              <a:gdLst/>
              <a:ahLst/>
              <a:cxnLst/>
              <a:rect l="l" t="t" r="r" b="b"/>
              <a:pathLst>
                <a:path w="5304" h="1148" extrusionOk="0">
                  <a:moveTo>
                    <a:pt x="1734" y="1"/>
                  </a:moveTo>
                  <a:cubicBezTo>
                    <a:pt x="1142" y="1"/>
                    <a:pt x="592" y="284"/>
                    <a:pt x="249" y="774"/>
                  </a:cubicBezTo>
                  <a:lnTo>
                    <a:pt x="1" y="1147"/>
                  </a:lnTo>
                  <a:lnTo>
                    <a:pt x="5304" y="457"/>
                  </a:lnTo>
                  <a:lnTo>
                    <a:pt x="1962" y="15"/>
                  </a:lnTo>
                  <a:cubicBezTo>
                    <a:pt x="1885" y="5"/>
                    <a:pt x="1809" y="1"/>
                    <a:pt x="1734"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2"/>
            <p:cNvSpPr/>
            <p:nvPr/>
          </p:nvSpPr>
          <p:spPr>
            <a:xfrm>
              <a:off x="6646612" y="1770392"/>
              <a:ext cx="105230" cy="82209"/>
            </a:xfrm>
            <a:custGeom>
              <a:avLst/>
              <a:gdLst/>
              <a:ahLst/>
              <a:cxnLst/>
              <a:rect l="l" t="t" r="r" b="b"/>
              <a:pathLst>
                <a:path w="4434" h="3464" extrusionOk="0">
                  <a:moveTo>
                    <a:pt x="2809" y="1"/>
                  </a:moveTo>
                  <a:cubicBezTo>
                    <a:pt x="1874" y="1"/>
                    <a:pt x="987" y="435"/>
                    <a:pt x="415" y="1184"/>
                  </a:cubicBezTo>
                  <a:cubicBezTo>
                    <a:pt x="167" y="1530"/>
                    <a:pt x="1" y="1902"/>
                    <a:pt x="42" y="2234"/>
                  </a:cubicBezTo>
                  <a:cubicBezTo>
                    <a:pt x="42" y="2234"/>
                    <a:pt x="959" y="3463"/>
                    <a:pt x="2001" y="3463"/>
                  </a:cubicBezTo>
                  <a:cubicBezTo>
                    <a:pt x="2138" y="3463"/>
                    <a:pt x="2278" y="3442"/>
                    <a:pt x="2418" y="3394"/>
                  </a:cubicBezTo>
                  <a:cubicBezTo>
                    <a:pt x="3619" y="2966"/>
                    <a:pt x="4434" y="107"/>
                    <a:pt x="4434" y="107"/>
                  </a:cubicBezTo>
                  <a:lnTo>
                    <a:pt x="3053" y="11"/>
                  </a:lnTo>
                  <a:cubicBezTo>
                    <a:pt x="2971" y="4"/>
                    <a:pt x="2890" y="1"/>
                    <a:pt x="2809"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2"/>
            <p:cNvSpPr/>
            <p:nvPr/>
          </p:nvSpPr>
          <p:spPr>
            <a:xfrm>
              <a:off x="8378965" y="4093518"/>
              <a:ext cx="158937" cy="75730"/>
            </a:xfrm>
            <a:custGeom>
              <a:avLst/>
              <a:gdLst/>
              <a:ahLst/>
              <a:cxnLst/>
              <a:rect l="l" t="t" r="r" b="b"/>
              <a:pathLst>
                <a:path w="6697" h="3191" extrusionOk="0">
                  <a:moveTo>
                    <a:pt x="2641" y="1"/>
                  </a:moveTo>
                  <a:cubicBezTo>
                    <a:pt x="2232" y="1"/>
                    <a:pt x="1364" y="40"/>
                    <a:pt x="971" y="350"/>
                  </a:cubicBezTo>
                  <a:cubicBezTo>
                    <a:pt x="432" y="779"/>
                    <a:pt x="128" y="1579"/>
                    <a:pt x="59" y="2215"/>
                  </a:cubicBezTo>
                  <a:cubicBezTo>
                    <a:pt x="0" y="2755"/>
                    <a:pt x="62" y="3166"/>
                    <a:pt x="3584" y="3166"/>
                  </a:cubicBezTo>
                  <a:cubicBezTo>
                    <a:pt x="4202" y="3166"/>
                    <a:pt x="4927" y="3153"/>
                    <a:pt x="5776" y="3126"/>
                  </a:cubicBezTo>
                  <a:cubicBezTo>
                    <a:pt x="5776" y="3126"/>
                    <a:pt x="5908" y="3191"/>
                    <a:pt x="6071" y="3191"/>
                  </a:cubicBezTo>
                  <a:cubicBezTo>
                    <a:pt x="6341" y="3191"/>
                    <a:pt x="6696" y="3014"/>
                    <a:pt x="6688" y="2077"/>
                  </a:cubicBezTo>
                  <a:cubicBezTo>
                    <a:pt x="6674" y="1345"/>
                    <a:pt x="6011" y="5"/>
                    <a:pt x="6011" y="5"/>
                  </a:cubicBezTo>
                  <a:lnTo>
                    <a:pt x="2862" y="5"/>
                  </a:lnTo>
                  <a:cubicBezTo>
                    <a:pt x="2862" y="5"/>
                    <a:pt x="2777" y="1"/>
                    <a:pt x="2641" y="1"/>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2"/>
            <p:cNvSpPr/>
            <p:nvPr/>
          </p:nvSpPr>
          <p:spPr>
            <a:xfrm>
              <a:off x="6442678" y="4080513"/>
              <a:ext cx="158937" cy="75635"/>
            </a:xfrm>
            <a:custGeom>
              <a:avLst/>
              <a:gdLst/>
              <a:ahLst/>
              <a:cxnLst/>
              <a:rect l="l" t="t" r="r" b="b"/>
              <a:pathLst>
                <a:path w="6697" h="3187" extrusionOk="0">
                  <a:moveTo>
                    <a:pt x="6025" y="1"/>
                  </a:moveTo>
                  <a:lnTo>
                    <a:pt x="2877" y="15"/>
                  </a:lnTo>
                  <a:cubicBezTo>
                    <a:pt x="2877" y="15"/>
                    <a:pt x="2791" y="10"/>
                    <a:pt x="2655" y="10"/>
                  </a:cubicBezTo>
                  <a:cubicBezTo>
                    <a:pt x="2245" y="10"/>
                    <a:pt x="1375" y="49"/>
                    <a:pt x="971" y="360"/>
                  </a:cubicBezTo>
                  <a:cubicBezTo>
                    <a:pt x="446" y="774"/>
                    <a:pt x="128" y="1589"/>
                    <a:pt x="59" y="2210"/>
                  </a:cubicBezTo>
                  <a:cubicBezTo>
                    <a:pt x="1" y="2751"/>
                    <a:pt x="72" y="3161"/>
                    <a:pt x="3589" y="3161"/>
                  </a:cubicBezTo>
                  <a:cubicBezTo>
                    <a:pt x="4206" y="3161"/>
                    <a:pt x="4929" y="3149"/>
                    <a:pt x="5777" y="3122"/>
                  </a:cubicBezTo>
                  <a:cubicBezTo>
                    <a:pt x="5777" y="3122"/>
                    <a:pt x="5908" y="3187"/>
                    <a:pt x="6071" y="3187"/>
                  </a:cubicBezTo>
                  <a:cubicBezTo>
                    <a:pt x="6341" y="3187"/>
                    <a:pt x="6697" y="3010"/>
                    <a:pt x="6688" y="2072"/>
                  </a:cubicBezTo>
                  <a:cubicBezTo>
                    <a:pt x="6674" y="1354"/>
                    <a:pt x="6025" y="1"/>
                    <a:pt x="6025" y="1"/>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2"/>
            <p:cNvSpPr/>
            <p:nvPr/>
          </p:nvSpPr>
          <p:spPr>
            <a:xfrm>
              <a:off x="8345289" y="4043158"/>
              <a:ext cx="176665" cy="59023"/>
            </a:xfrm>
            <a:custGeom>
              <a:avLst/>
              <a:gdLst/>
              <a:ahLst/>
              <a:cxnLst/>
              <a:rect l="l" t="t" r="r" b="b"/>
              <a:pathLst>
                <a:path w="7444" h="2487" extrusionOk="0">
                  <a:moveTo>
                    <a:pt x="7361" y="0"/>
                  </a:moveTo>
                  <a:lnTo>
                    <a:pt x="0" y="290"/>
                  </a:lnTo>
                  <a:lnTo>
                    <a:pt x="2390" y="2486"/>
                  </a:lnTo>
                  <a:lnTo>
                    <a:pt x="7444" y="2127"/>
                  </a:lnTo>
                  <a:lnTo>
                    <a:pt x="7361" y="0"/>
                  </a:lnTo>
                  <a:close/>
                </a:path>
              </a:pathLst>
            </a:custGeom>
            <a:solidFill>
              <a:srgbClr val="432E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2"/>
            <p:cNvSpPr/>
            <p:nvPr/>
          </p:nvSpPr>
          <p:spPr>
            <a:xfrm>
              <a:off x="6491923" y="2226839"/>
              <a:ext cx="336290" cy="299291"/>
            </a:xfrm>
            <a:custGeom>
              <a:avLst/>
              <a:gdLst/>
              <a:ahLst/>
              <a:cxnLst/>
              <a:rect l="l" t="t" r="r" b="b"/>
              <a:pathLst>
                <a:path w="14170" h="12611" extrusionOk="0">
                  <a:moveTo>
                    <a:pt x="3467" y="1"/>
                  </a:moveTo>
                  <a:lnTo>
                    <a:pt x="1" y="8148"/>
                  </a:lnTo>
                  <a:cubicBezTo>
                    <a:pt x="1" y="8148"/>
                    <a:pt x="3706" y="12610"/>
                    <a:pt x="8118" y="12610"/>
                  </a:cubicBezTo>
                  <a:cubicBezTo>
                    <a:pt x="8165" y="12610"/>
                    <a:pt x="8212" y="12610"/>
                    <a:pt x="8259" y="12609"/>
                  </a:cubicBezTo>
                  <a:cubicBezTo>
                    <a:pt x="12733" y="12526"/>
                    <a:pt x="14169" y="9460"/>
                    <a:pt x="14169" y="9460"/>
                  </a:cubicBezTo>
                  <a:lnTo>
                    <a:pt x="13189" y="3039"/>
                  </a:lnTo>
                  <a:cubicBezTo>
                    <a:pt x="12978" y="3103"/>
                    <a:pt x="12727" y="3133"/>
                    <a:pt x="12447" y="3133"/>
                  </a:cubicBezTo>
                  <a:cubicBezTo>
                    <a:pt x="9560" y="3133"/>
                    <a:pt x="3467" y="1"/>
                    <a:pt x="3467" y="1"/>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2"/>
            <p:cNvSpPr/>
            <p:nvPr/>
          </p:nvSpPr>
          <p:spPr>
            <a:xfrm>
              <a:off x="6587945" y="1880819"/>
              <a:ext cx="146216" cy="404046"/>
            </a:xfrm>
            <a:custGeom>
              <a:avLst/>
              <a:gdLst/>
              <a:ahLst/>
              <a:cxnLst/>
              <a:rect l="l" t="t" r="r" b="b"/>
              <a:pathLst>
                <a:path w="6161" h="17025" extrusionOk="0">
                  <a:moveTo>
                    <a:pt x="4927" y="1"/>
                  </a:moveTo>
                  <a:cubicBezTo>
                    <a:pt x="4914" y="1"/>
                    <a:pt x="4901" y="4"/>
                    <a:pt x="4890" y="11"/>
                  </a:cubicBezTo>
                  <a:cubicBezTo>
                    <a:pt x="4834" y="39"/>
                    <a:pt x="4807" y="94"/>
                    <a:pt x="4834" y="149"/>
                  </a:cubicBezTo>
                  <a:cubicBezTo>
                    <a:pt x="4834" y="177"/>
                    <a:pt x="5911" y="2801"/>
                    <a:pt x="3025" y="7703"/>
                  </a:cubicBezTo>
                  <a:cubicBezTo>
                    <a:pt x="1989" y="9457"/>
                    <a:pt x="1" y="13807"/>
                    <a:pt x="3660" y="16390"/>
                  </a:cubicBezTo>
                  <a:cubicBezTo>
                    <a:pt x="4144" y="16735"/>
                    <a:pt x="4751" y="17025"/>
                    <a:pt x="5055" y="17025"/>
                  </a:cubicBezTo>
                  <a:cubicBezTo>
                    <a:pt x="5130" y="17025"/>
                    <a:pt x="5137" y="16810"/>
                    <a:pt x="5107" y="16810"/>
                  </a:cubicBezTo>
                  <a:cubicBezTo>
                    <a:pt x="5104" y="16810"/>
                    <a:pt x="5101" y="16812"/>
                    <a:pt x="5097" y="16818"/>
                  </a:cubicBezTo>
                  <a:lnTo>
                    <a:pt x="5055" y="16818"/>
                  </a:lnTo>
                  <a:cubicBezTo>
                    <a:pt x="4779" y="16818"/>
                    <a:pt x="3633" y="16334"/>
                    <a:pt x="2777" y="15271"/>
                  </a:cubicBezTo>
                  <a:cubicBezTo>
                    <a:pt x="1741" y="13959"/>
                    <a:pt x="968" y="11611"/>
                    <a:pt x="3205" y="7814"/>
                  </a:cubicBezTo>
                  <a:cubicBezTo>
                    <a:pt x="6160" y="2801"/>
                    <a:pt x="5069" y="177"/>
                    <a:pt x="5028" y="67"/>
                  </a:cubicBezTo>
                  <a:cubicBezTo>
                    <a:pt x="5007" y="26"/>
                    <a:pt x="4965" y="1"/>
                    <a:pt x="4927"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2"/>
            <p:cNvSpPr/>
            <p:nvPr/>
          </p:nvSpPr>
          <p:spPr>
            <a:xfrm>
              <a:off x="6441136" y="2396668"/>
              <a:ext cx="249429" cy="131715"/>
            </a:xfrm>
            <a:custGeom>
              <a:avLst/>
              <a:gdLst/>
              <a:ahLst/>
              <a:cxnLst/>
              <a:rect l="l" t="t" r="r" b="b"/>
              <a:pathLst>
                <a:path w="10510" h="5550" extrusionOk="0">
                  <a:moveTo>
                    <a:pt x="118" y="1"/>
                  </a:moveTo>
                  <a:cubicBezTo>
                    <a:pt x="95" y="1"/>
                    <a:pt x="73" y="8"/>
                    <a:pt x="55" y="26"/>
                  </a:cubicBezTo>
                  <a:cubicBezTo>
                    <a:pt x="0" y="67"/>
                    <a:pt x="0" y="122"/>
                    <a:pt x="28" y="177"/>
                  </a:cubicBezTo>
                  <a:cubicBezTo>
                    <a:pt x="69" y="219"/>
                    <a:pt x="3812" y="4942"/>
                    <a:pt x="10385" y="5549"/>
                  </a:cubicBezTo>
                  <a:lnTo>
                    <a:pt x="10399" y="5549"/>
                  </a:lnTo>
                  <a:cubicBezTo>
                    <a:pt x="10454" y="5549"/>
                    <a:pt x="10496" y="5508"/>
                    <a:pt x="10496" y="5453"/>
                  </a:cubicBezTo>
                  <a:cubicBezTo>
                    <a:pt x="10509" y="5397"/>
                    <a:pt x="10468" y="5342"/>
                    <a:pt x="10399" y="5342"/>
                  </a:cubicBezTo>
                  <a:cubicBezTo>
                    <a:pt x="3922" y="4735"/>
                    <a:pt x="235" y="95"/>
                    <a:pt x="207" y="39"/>
                  </a:cubicBezTo>
                  <a:cubicBezTo>
                    <a:pt x="183" y="15"/>
                    <a:pt x="150" y="1"/>
                    <a:pt x="118"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2"/>
            <p:cNvSpPr/>
            <p:nvPr/>
          </p:nvSpPr>
          <p:spPr>
            <a:xfrm>
              <a:off x="6845561" y="2301525"/>
              <a:ext cx="115720" cy="83681"/>
            </a:xfrm>
            <a:custGeom>
              <a:avLst/>
              <a:gdLst/>
              <a:ahLst/>
              <a:cxnLst/>
              <a:rect l="l" t="t" r="r" b="b"/>
              <a:pathLst>
                <a:path w="4876" h="3526" extrusionOk="0">
                  <a:moveTo>
                    <a:pt x="3181" y="1"/>
                  </a:moveTo>
                  <a:cubicBezTo>
                    <a:pt x="1915" y="1"/>
                    <a:pt x="0" y="1521"/>
                    <a:pt x="0" y="1521"/>
                  </a:cubicBezTo>
                  <a:lnTo>
                    <a:pt x="1064" y="2405"/>
                  </a:lnTo>
                  <a:cubicBezTo>
                    <a:pt x="1701" y="2951"/>
                    <a:pt x="1729" y="3525"/>
                    <a:pt x="2259" y="3525"/>
                  </a:cubicBezTo>
                  <a:cubicBezTo>
                    <a:pt x="2373" y="3525"/>
                    <a:pt x="2509" y="3499"/>
                    <a:pt x="2679" y="3441"/>
                  </a:cubicBezTo>
                  <a:cubicBezTo>
                    <a:pt x="3080" y="3330"/>
                    <a:pt x="4640" y="2695"/>
                    <a:pt x="4792" y="2391"/>
                  </a:cubicBezTo>
                  <a:cubicBezTo>
                    <a:pt x="4792" y="2391"/>
                    <a:pt x="4875" y="499"/>
                    <a:pt x="3563" y="57"/>
                  </a:cubicBezTo>
                  <a:cubicBezTo>
                    <a:pt x="3445" y="19"/>
                    <a:pt x="3317" y="1"/>
                    <a:pt x="3181"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2"/>
            <p:cNvSpPr/>
            <p:nvPr/>
          </p:nvSpPr>
          <p:spPr>
            <a:xfrm>
              <a:off x="6810485" y="2329316"/>
              <a:ext cx="111780" cy="88949"/>
            </a:xfrm>
            <a:custGeom>
              <a:avLst/>
              <a:gdLst/>
              <a:ahLst/>
              <a:cxnLst/>
              <a:rect l="l" t="t" r="r" b="b"/>
              <a:pathLst>
                <a:path w="4710" h="3748" extrusionOk="0">
                  <a:moveTo>
                    <a:pt x="1994" y="1"/>
                  </a:moveTo>
                  <a:cubicBezTo>
                    <a:pt x="1982" y="1"/>
                    <a:pt x="1971" y="2"/>
                    <a:pt x="1962" y="5"/>
                  </a:cubicBezTo>
                  <a:cubicBezTo>
                    <a:pt x="1343" y="209"/>
                    <a:pt x="847" y="259"/>
                    <a:pt x="508" y="259"/>
                  </a:cubicBezTo>
                  <a:cubicBezTo>
                    <a:pt x="181" y="259"/>
                    <a:pt x="1" y="212"/>
                    <a:pt x="1" y="212"/>
                  </a:cubicBezTo>
                  <a:lnTo>
                    <a:pt x="1" y="212"/>
                  </a:lnTo>
                  <a:lnTo>
                    <a:pt x="539" y="3747"/>
                  </a:lnTo>
                  <a:cubicBezTo>
                    <a:pt x="2141" y="3526"/>
                    <a:pt x="4710" y="1966"/>
                    <a:pt x="4710" y="1966"/>
                  </a:cubicBezTo>
                  <a:cubicBezTo>
                    <a:pt x="4710" y="1966"/>
                    <a:pt x="2443" y="1"/>
                    <a:pt x="1994"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2"/>
            <p:cNvSpPr/>
            <p:nvPr/>
          </p:nvSpPr>
          <p:spPr>
            <a:xfrm>
              <a:off x="6850236" y="2311540"/>
              <a:ext cx="41223" cy="27411"/>
            </a:xfrm>
            <a:custGeom>
              <a:avLst/>
              <a:gdLst/>
              <a:ahLst/>
              <a:cxnLst/>
              <a:rect l="l" t="t" r="r" b="b"/>
              <a:pathLst>
                <a:path w="1737" h="1155" extrusionOk="0">
                  <a:moveTo>
                    <a:pt x="227" y="0"/>
                  </a:moveTo>
                  <a:cubicBezTo>
                    <a:pt x="88" y="0"/>
                    <a:pt x="1" y="37"/>
                    <a:pt x="10" y="133"/>
                  </a:cubicBezTo>
                  <a:cubicBezTo>
                    <a:pt x="38" y="533"/>
                    <a:pt x="480" y="1154"/>
                    <a:pt x="480" y="1154"/>
                  </a:cubicBezTo>
                  <a:lnTo>
                    <a:pt x="1737" y="409"/>
                  </a:lnTo>
                  <a:cubicBezTo>
                    <a:pt x="1737" y="409"/>
                    <a:pt x="691" y="0"/>
                    <a:pt x="227" y="0"/>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2"/>
            <p:cNvSpPr/>
            <p:nvPr/>
          </p:nvSpPr>
          <p:spPr>
            <a:xfrm>
              <a:off x="8549151" y="2051456"/>
              <a:ext cx="115696" cy="83681"/>
            </a:xfrm>
            <a:custGeom>
              <a:avLst/>
              <a:gdLst/>
              <a:ahLst/>
              <a:cxnLst/>
              <a:rect l="l" t="t" r="r" b="b"/>
              <a:pathLst>
                <a:path w="4875" h="3526" extrusionOk="0">
                  <a:moveTo>
                    <a:pt x="3178" y="1"/>
                  </a:moveTo>
                  <a:cubicBezTo>
                    <a:pt x="1912" y="1"/>
                    <a:pt x="0" y="1508"/>
                    <a:pt x="0" y="1508"/>
                  </a:cubicBezTo>
                  <a:lnTo>
                    <a:pt x="1063" y="2405"/>
                  </a:lnTo>
                  <a:cubicBezTo>
                    <a:pt x="1701" y="2951"/>
                    <a:pt x="1728" y="3526"/>
                    <a:pt x="2259" y="3526"/>
                  </a:cubicBezTo>
                  <a:cubicBezTo>
                    <a:pt x="2372" y="3526"/>
                    <a:pt x="2509" y="3499"/>
                    <a:pt x="2679" y="3441"/>
                  </a:cubicBezTo>
                  <a:cubicBezTo>
                    <a:pt x="3080" y="3317"/>
                    <a:pt x="4640" y="2681"/>
                    <a:pt x="4792" y="2391"/>
                  </a:cubicBezTo>
                  <a:cubicBezTo>
                    <a:pt x="4792" y="2391"/>
                    <a:pt x="4875" y="486"/>
                    <a:pt x="3563" y="58"/>
                  </a:cubicBezTo>
                  <a:cubicBezTo>
                    <a:pt x="3444" y="19"/>
                    <a:pt x="3315" y="1"/>
                    <a:pt x="3178"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2"/>
            <p:cNvSpPr/>
            <p:nvPr/>
          </p:nvSpPr>
          <p:spPr>
            <a:xfrm>
              <a:off x="8553589" y="2061138"/>
              <a:ext cx="41128" cy="27411"/>
            </a:xfrm>
            <a:custGeom>
              <a:avLst/>
              <a:gdLst/>
              <a:ahLst/>
              <a:cxnLst/>
              <a:rect l="l" t="t" r="r" b="b"/>
              <a:pathLst>
                <a:path w="1733" h="1155" extrusionOk="0">
                  <a:moveTo>
                    <a:pt x="228" y="1"/>
                  </a:moveTo>
                  <a:cubicBezTo>
                    <a:pt x="89" y="1"/>
                    <a:pt x="0" y="37"/>
                    <a:pt x="6" y="133"/>
                  </a:cubicBezTo>
                  <a:cubicBezTo>
                    <a:pt x="48" y="547"/>
                    <a:pt x="490" y="1155"/>
                    <a:pt x="490" y="1155"/>
                  </a:cubicBezTo>
                  <a:lnTo>
                    <a:pt x="1733" y="409"/>
                  </a:lnTo>
                  <a:cubicBezTo>
                    <a:pt x="1733" y="409"/>
                    <a:pt x="695" y="1"/>
                    <a:pt x="228"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2"/>
            <p:cNvSpPr/>
            <p:nvPr/>
          </p:nvSpPr>
          <p:spPr>
            <a:xfrm>
              <a:off x="6476853" y="4025786"/>
              <a:ext cx="108837" cy="58358"/>
            </a:xfrm>
            <a:custGeom>
              <a:avLst/>
              <a:gdLst/>
              <a:ahLst/>
              <a:cxnLst/>
              <a:rect l="l" t="t" r="r" b="b"/>
              <a:pathLst>
                <a:path w="4586" h="2459" extrusionOk="0">
                  <a:moveTo>
                    <a:pt x="429" y="1"/>
                  </a:moveTo>
                  <a:lnTo>
                    <a:pt x="0" y="2459"/>
                  </a:lnTo>
                  <a:lnTo>
                    <a:pt x="4585" y="2307"/>
                  </a:lnTo>
                  <a:lnTo>
                    <a:pt x="4489" y="125"/>
                  </a:lnTo>
                  <a:lnTo>
                    <a:pt x="429" y="1"/>
                  </a:ln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2"/>
            <p:cNvSpPr/>
            <p:nvPr/>
          </p:nvSpPr>
          <p:spPr>
            <a:xfrm>
              <a:off x="6849501" y="1787479"/>
              <a:ext cx="56056" cy="89353"/>
            </a:xfrm>
            <a:custGeom>
              <a:avLst/>
              <a:gdLst/>
              <a:ahLst/>
              <a:cxnLst/>
              <a:rect l="l" t="t" r="r" b="b"/>
              <a:pathLst>
                <a:path w="2362" h="3765" extrusionOk="0">
                  <a:moveTo>
                    <a:pt x="1572" y="0"/>
                  </a:moveTo>
                  <a:cubicBezTo>
                    <a:pt x="1511" y="0"/>
                    <a:pt x="1448" y="53"/>
                    <a:pt x="1464" y="133"/>
                  </a:cubicBezTo>
                  <a:cubicBezTo>
                    <a:pt x="1505" y="243"/>
                    <a:pt x="2099" y="2840"/>
                    <a:pt x="124" y="3558"/>
                  </a:cubicBezTo>
                  <a:cubicBezTo>
                    <a:pt x="0" y="3585"/>
                    <a:pt x="28" y="3765"/>
                    <a:pt x="152" y="3765"/>
                  </a:cubicBezTo>
                  <a:cubicBezTo>
                    <a:pt x="166" y="3765"/>
                    <a:pt x="180" y="3751"/>
                    <a:pt x="193" y="3751"/>
                  </a:cubicBezTo>
                  <a:cubicBezTo>
                    <a:pt x="2361" y="2978"/>
                    <a:pt x="1671" y="119"/>
                    <a:pt x="1671" y="91"/>
                  </a:cubicBezTo>
                  <a:cubicBezTo>
                    <a:pt x="1659" y="28"/>
                    <a:pt x="1616" y="0"/>
                    <a:pt x="15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2"/>
            <p:cNvSpPr/>
            <p:nvPr/>
          </p:nvSpPr>
          <p:spPr>
            <a:xfrm>
              <a:off x="6924068" y="1829652"/>
              <a:ext cx="87336" cy="614173"/>
            </a:xfrm>
            <a:custGeom>
              <a:avLst/>
              <a:gdLst/>
              <a:ahLst/>
              <a:cxnLst/>
              <a:rect l="l" t="t" r="r" b="b"/>
              <a:pathLst>
                <a:path w="3680" h="25879" extrusionOk="0">
                  <a:moveTo>
                    <a:pt x="142" y="0"/>
                  </a:moveTo>
                  <a:cubicBezTo>
                    <a:pt x="71" y="0"/>
                    <a:pt x="0" y="79"/>
                    <a:pt x="48" y="165"/>
                  </a:cubicBezTo>
                  <a:cubicBezTo>
                    <a:pt x="62" y="193"/>
                    <a:pt x="1719" y="2885"/>
                    <a:pt x="2106" y="7208"/>
                  </a:cubicBezTo>
                  <a:cubicBezTo>
                    <a:pt x="2492" y="11572"/>
                    <a:pt x="3459" y="25630"/>
                    <a:pt x="3459" y="25782"/>
                  </a:cubicBezTo>
                  <a:cubicBezTo>
                    <a:pt x="3473" y="25837"/>
                    <a:pt x="3514" y="25879"/>
                    <a:pt x="3570" y="25879"/>
                  </a:cubicBezTo>
                  <a:lnTo>
                    <a:pt x="3583" y="25879"/>
                  </a:lnTo>
                  <a:cubicBezTo>
                    <a:pt x="3639" y="25865"/>
                    <a:pt x="3680" y="25823"/>
                    <a:pt x="3680" y="25768"/>
                  </a:cubicBezTo>
                  <a:cubicBezTo>
                    <a:pt x="3666" y="25616"/>
                    <a:pt x="2700" y="11586"/>
                    <a:pt x="2313" y="7194"/>
                  </a:cubicBezTo>
                  <a:cubicBezTo>
                    <a:pt x="1926" y="2816"/>
                    <a:pt x="241" y="82"/>
                    <a:pt x="228" y="55"/>
                  </a:cubicBezTo>
                  <a:cubicBezTo>
                    <a:pt x="206" y="16"/>
                    <a:pt x="174" y="0"/>
                    <a:pt x="142"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2"/>
            <p:cNvSpPr/>
            <p:nvPr/>
          </p:nvSpPr>
          <p:spPr>
            <a:xfrm>
              <a:off x="8390523" y="2079555"/>
              <a:ext cx="206496" cy="127633"/>
            </a:xfrm>
            <a:custGeom>
              <a:avLst/>
              <a:gdLst/>
              <a:ahLst/>
              <a:cxnLst/>
              <a:rect l="l" t="t" r="r" b="b"/>
              <a:pathLst>
                <a:path w="8701" h="5378" extrusionOk="0">
                  <a:moveTo>
                    <a:pt x="7182" y="0"/>
                  </a:moveTo>
                  <a:cubicBezTo>
                    <a:pt x="7163" y="0"/>
                    <a:pt x="7144" y="2"/>
                    <a:pt x="7126" y="6"/>
                  </a:cubicBezTo>
                  <a:cubicBezTo>
                    <a:pt x="5772" y="298"/>
                    <a:pt x="4366" y="385"/>
                    <a:pt x="3164" y="385"/>
                  </a:cubicBezTo>
                  <a:cubicBezTo>
                    <a:pt x="1349" y="385"/>
                    <a:pt x="0" y="186"/>
                    <a:pt x="0" y="186"/>
                  </a:cubicBezTo>
                  <a:lnTo>
                    <a:pt x="0" y="186"/>
                  </a:lnTo>
                  <a:lnTo>
                    <a:pt x="276" y="5378"/>
                  </a:lnTo>
                  <a:cubicBezTo>
                    <a:pt x="4502" y="4964"/>
                    <a:pt x="8700" y="2271"/>
                    <a:pt x="8700" y="2271"/>
                  </a:cubicBezTo>
                  <a:cubicBezTo>
                    <a:pt x="8700" y="2271"/>
                    <a:pt x="7839" y="0"/>
                    <a:pt x="7182" y="0"/>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2"/>
            <p:cNvSpPr/>
            <p:nvPr/>
          </p:nvSpPr>
          <p:spPr>
            <a:xfrm>
              <a:off x="8056892" y="1843060"/>
              <a:ext cx="476549" cy="416553"/>
            </a:xfrm>
            <a:custGeom>
              <a:avLst/>
              <a:gdLst/>
              <a:ahLst/>
              <a:cxnLst/>
              <a:rect l="l" t="t" r="r" b="b"/>
              <a:pathLst>
                <a:path w="20080" h="17552" extrusionOk="0">
                  <a:moveTo>
                    <a:pt x="5317" y="0"/>
                  </a:moveTo>
                  <a:cubicBezTo>
                    <a:pt x="5316" y="1"/>
                    <a:pt x="0" y="10220"/>
                    <a:pt x="8769" y="15702"/>
                  </a:cubicBezTo>
                  <a:cubicBezTo>
                    <a:pt x="11071" y="17140"/>
                    <a:pt x="13478" y="17551"/>
                    <a:pt x="15476" y="17551"/>
                  </a:cubicBezTo>
                  <a:cubicBezTo>
                    <a:pt x="18140" y="17551"/>
                    <a:pt x="20079" y="16821"/>
                    <a:pt x="20079" y="16821"/>
                  </a:cubicBezTo>
                  <a:lnTo>
                    <a:pt x="18284" y="10068"/>
                  </a:lnTo>
                  <a:cubicBezTo>
                    <a:pt x="17960" y="10120"/>
                    <a:pt x="17645" y="10146"/>
                    <a:pt x="17337" y="10146"/>
                  </a:cubicBezTo>
                  <a:cubicBezTo>
                    <a:pt x="14397" y="10146"/>
                    <a:pt x="12145" y="7830"/>
                    <a:pt x="10233" y="4530"/>
                  </a:cubicBezTo>
                  <a:cubicBezTo>
                    <a:pt x="8120" y="898"/>
                    <a:pt x="5317" y="1"/>
                    <a:pt x="5317" y="0"/>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2"/>
            <p:cNvSpPr/>
            <p:nvPr/>
          </p:nvSpPr>
          <p:spPr>
            <a:xfrm>
              <a:off x="6784260" y="1624128"/>
              <a:ext cx="54775" cy="63935"/>
            </a:xfrm>
            <a:custGeom>
              <a:avLst/>
              <a:gdLst/>
              <a:ahLst/>
              <a:cxnLst/>
              <a:rect l="l" t="t" r="r" b="b"/>
              <a:pathLst>
                <a:path w="2308" h="2694" extrusionOk="0">
                  <a:moveTo>
                    <a:pt x="2238" y="1"/>
                  </a:moveTo>
                  <a:cubicBezTo>
                    <a:pt x="2086" y="277"/>
                    <a:pt x="1865" y="498"/>
                    <a:pt x="1575" y="622"/>
                  </a:cubicBezTo>
                  <a:cubicBezTo>
                    <a:pt x="1285" y="760"/>
                    <a:pt x="981" y="843"/>
                    <a:pt x="664" y="884"/>
                  </a:cubicBezTo>
                  <a:lnTo>
                    <a:pt x="622" y="884"/>
                  </a:lnTo>
                  <a:lnTo>
                    <a:pt x="622" y="926"/>
                  </a:lnTo>
                  <a:cubicBezTo>
                    <a:pt x="705" y="1561"/>
                    <a:pt x="470" y="2196"/>
                    <a:pt x="1" y="2638"/>
                  </a:cubicBezTo>
                  <a:lnTo>
                    <a:pt x="56" y="2694"/>
                  </a:lnTo>
                  <a:cubicBezTo>
                    <a:pt x="539" y="2252"/>
                    <a:pt x="788" y="1616"/>
                    <a:pt x="733" y="967"/>
                  </a:cubicBezTo>
                  <a:cubicBezTo>
                    <a:pt x="1037" y="926"/>
                    <a:pt x="1340" y="843"/>
                    <a:pt x="1617" y="705"/>
                  </a:cubicBezTo>
                  <a:cubicBezTo>
                    <a:pt x="1920" y="567"/>
                    <a:pt x="2169" y="332"/>
                    <a:pt x="2307" y="28"/>
                  </a:cubicBezTo>
                  <a:lnTo>
                    <a:pt x="22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2"/>
            <p:cNvSpPr/>
            <p:nvPr/>
          </p:nvSpPr>
          <p:spPr>
            <a:xfrm>
              <a:off x="7934954" y="1641168"/>
              <a:ext cx="100650" cy="22641"/>
            </a:xfrm>
            <a:custGeom>
              <a:avLst/>
              <a:gdLst/>
              <a:ahLst/>
              <a:cxnLst/>
              <a:rect l="l" t="t" r="r" b="b"/>
              <a:pathLst>
                <a:path w="4241" h="954" extrusionOk="0">
                  <a:moveTo>
                    <a:pt x="3122" y="1"/>
                  </a:moveTo>
                  <a:lnTo>
                    <a:pt x="3080" y="28"/>
                  </a:lnTo>
                  <a:cubicBezTo>
                    <a:pt x="2608" y="355"/>
                    <a:pt x="2052" y="522"/>
                    <a:pt x="1495" y="522"/>
                  </a:cubicBezTo>
                  <a:cubicBezTo>
                    <a:pt x="992" y="522"/>
                    <a:pt x="487" y="386"/>
                    <a:pt x="42" y="111"/>
                  </a:cubicBezTo>
                  <a:lnTo>
                    <a:pt x="1" y="180"/>
                  </a:lnTo>
                  <a:cubicBezTo>
                    <a:pt x="461" y="467"/>
                    <a:pt x="979" y="609"/>
                    <a:pt x="1498" y="609"/>
                  </a:cubicBezTo>
                  <a:cubicBezTo>
                    <a:pt x="2053" y="609"/>
                    <a:pt x="2609" y="446"/>
                    <a:pt x="3094" y="125"/>
                  </a:cubicBezTo>
                  <a:cubicBezTo>
                    <a:pt x="3315" y="567"/>
                    <a:pt x="3743" y="885"/>
                    <a:pt x="4226" y="954"/>
                  </a:cubicBezTo>
                  <a:lnTo>
                    <a:pt x="4240" y="871"/>
                  </a:lnTo>
                  <a:cubicBezTo>
                    <a:pt x="3757" y="802"/>
                    <a:pt x="3343" y="484"/>
                    <a:pt x="3149" y="42"/>
                  </a:cubicBezTo>
                  <a:lnTo>
                    <a:pt x="31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2"/>
            <p:cNvSpPr/>
            <p:nvPr/>
          </p:nvSpPr>
          <p:spPr>
            <a:xfrm>
              <a:off x="8471142" y="2329387"/>
              <a:ext cx="383802" cy="340561"/>
            </a:xfrm>
            <a:custGeom>
              <a:avLst/>
              <a:gdLst/>
              <a:ahLst/>
              <a:cxnLst/>
              <a:rect l="l" t="t" r="r" b="b"/>
              <a:pathLst>
                <a:path w="16172" h="14350" extrusionOk="0">
                  <a:moveTo>
                    <a:pt x="8081" y="0"/>
                  </a:moveTo>
                  <a:cubicBezTo>
                    <a:pt x="6521" y="0"/>
                    <a:pt x="4950" y="506"/>
                    <a:pt x="3632" y="1549"/>
                  </a:cubicBezTo>
                  <a:cubicBezTo>
                    <a:pt x="525" y="4007"/>
                    <a:pt x="0" y="8522"/>
                    <a:pt x="2458" y="11630"/>
                  </a:cubicBezTo>
                  <a:cubicBezTo>
                    <a:pt x="3872" y="13417"/>
                    <a:pt x="5966" y="14349"/>
                    <a:pt x="8082" y="14349"/>
                  </a:cubicBezTo>
                  <a:cubicBezTo>
                    <a:pt x="9645" y="14349"/>
                    <a:pt x="11219" y="13840"/>
                    <a:pt x="12540" y="12790"/>
                  </a:cubicBezTo>
                  <a:cubicBezTo>
                    <a:pt x="15647" y="10332"/>
                    <a:pt x="16171" y="5830"/>
                    <a:pt x="13713" y="2722"/>
                  </a:cubicBezTo>
                  <a:cubicBezTo>
                    <a:pt x="12298" y="933"/>
                    <a:pt x="10200" y="0"/>
                    <a:pt x="8081" y="0"/>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2"/>
            <p:cNvSpPr/>
            <p:nvPr/>
          </p:nvSpPr>
          <p:spPr>
            <a:xfrm>
              <a:off x="8615009" y="2360548"/>
              <a:ext cx="192732" cy="258945"/>
            </a:xfrm>
            <a:custGeom>
              <a:avLst/>
              <a:gdLst/>
              <a:ahLst/>
              <a:cxnLst/>
              <a:rect l="l" t="t" r="r" b="b"/>
              <a:pathLst>
                <a:path w="8121" h="10911" extrusionOk="0">
                  <a:moveTo>
                    <a:pt x="1465" y="1"/>
                  </a:moveTo>
                  <a:cubicBezTo>
                    <a:pt x="1368" y="1"/>
                    <a:pt x="1271" y="15"/>
                    <a:pt x="1188" y="28"/>
                  </a:cubicBezTo>
                  <a:cubicBezTo>
                    <a:pt x="470" y="194"/>
                    <a:pt x="1" y="912"/>
                    <a:pt x="153" y="1630"/>
                  </a:cubicBezTo>
                  <a:cubicBezTo>
                    <a:pt x="288" y="2283"/>
                    <a:pt x="852" y="2727"/>
                    <a:pt x="1492" y="2727"/>
                  </a:cubicBezTo>
                  <a:cubicBezTo>
                    <a:pt x="1570" y="2727"/>
                    <a:pt x="1648" y="2721"/>
                    <a:pt x="1727" y="2708"/>
                  </a:cubicBezTo>
                  <a:lnTo>
                    <a:pt x="1768" y="2708"/>
                  </a:lnTo>
                  <a:cubicBezTo>
                    <a:pt x="2084" y="2642"/>
                    <a:pt x="2438" y="2608"/>
                    <a:pt x="2803" y="2608"/>
                  </a:cubicBezTo>
                  <a:cubicBezTo>
                    <a:pt x="3442" y="2608"/>
                    <a:pt x="4114" y="2714"/>
                    <a:pt x="4668" y="2942"/>
                  </a:cubicBezTo>
                  <a:cubicBezTo>
                    <a:pt x="5594" y="3329"/>
                    <a:pt x="6298" y="4102"/>
                    <a:pt x="6574" y="5069"/>
                  </a:cubicBezTo>
                  <a:cubicBezTo>
                    <a:pt x="6961" y="6119"/>
                    <a:pt x="6961" y="7279"/>
                    <a:pt x="6588" y="8328"/>
                  </a:cubicBezTo>
                  <a:cubicBezTo>
                    <a:pt x="6118" y="9433"/>
                    <a:pt x="5304" y="10344"/>
                    <a:pt x="4254" y="10910"/>
                  </a:cubicBezTo>
                  <a:cubicBezTo>
                    <a:pt x="5469" y="10510"/>
                    <a:pt x="6505" y="9709"/>
                    <a:pt x="7182" y="8632"/>
                  </a:cubicBezTo>
                  <a:cubicBezTo>
                    <a:pt x="7872" y="7458"/>
                    <a:pt x="8121" y="6091"/>
                    <a:pt x="7900" y="4765"/>
                  </a:cubicBezTo>
                  <a:cubicBezTo>
                    <a:pt x="7720" y="3288"/>
                    <a:pt x="6892" y="1962"/>
                    <a:pt x="5649" y="1147"/>
                  </a:cubicBezTo>
                  <a:cubicBezTo>
                    <a:pt x="4365" y="346"/>
                    <a:pt x="3011" y="1"/>
                    <a:pt x="1465"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2"/>
            <p:cNvSpPr/>
            <p:nvPr/>
          </p:nvSpPr>
          <p:spPr>
            <a:xfrm>
              <a:off x="6027193" y="3064810"/>
              <a:ext cx="383802" cy="340633"/>
            </a:xfrm>
            <a:custGeom>
              <a:avLst/>
              <a:gdLst/>
              <a:ahLst/>
              <a:cxnLst/>
              <a:rect l="l" t="t" r="r" b="b"/>
              <a:pathLst>
                <a:path w="16172" h="14353" extrusionOk="0">
                  <a:moveTo>
                    <a:pt x="8082" y="1"/>
                  </a:moveTo>
                  <a:cubicBezTo>
                    <a:pt x="6521" y="1"/>
                    <a:pt x="4950" y="507"/>
                    <a:pt x="3632" y="1549"/>
                  </a:cubicBezTo>
                  <a:cubicBezTo>
                    <a:pt x="525" y="4008"/>
                    <a:pt x="1" y="8523"/>
                    <a:pt x="2472" y="11630"/>
                  </a:cubicBezTo>
                  <a:cubicBezTo>
                    <a:pt x="3888" y="13420"/>
                    <a:pt x="5982" y="14353"/>
                    <a:pt x="8096" y="14353"/>
                  </a:cubicBezTo>
                  <a:cubicBezTo>
                    <a:pt x="9653" y="14353"/>
                    <a:pt x="11222" y="13847"/>
                    <a:pt x="12540" y="12804"/>
                  </a:cubicBezTo>
                  <a:cubicBezTo>
                    <a:pt x="15647" y="10332"/>
                    <a:pt x="16172" y="5830"/>
                    <a:pt x="13714" y="2723"/>
                  </a:cubicBezTo>
                  <a:cubicBezTo>
                    <a:pt x="12298" y="934"/>
                    <a:pt x="10200" y="1"/>
                    <a:pt x="8082" y="1"/>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2"/>
            <p:cNvSpPr/>
            <p:nvPr/>
          </p:nvSpPr>
          <p:spPr>
            <a:xfrm>
              <a:off x="6169422" y="3095994"/>
              <a:ext cx="194393" cy="259278"/>
            </a:xfrm>
            <a:custGeom>
              <a:avLst/>
              <a:gdLst/>
              <a:ahLst/>
              <a:cxnLst/>
              <a:rect l="l" t="t" r="r" b="b"/>
              <a:pathLst>
                <a:path w="8191" h="10925" extrusionOk="0">
                  <a:moveTo>
                    <a:pt x="1534" y="1"/>
                  </a:moveTo>
                  <a:cubicBezTo>
                    <a:pt x="1437" y="1"/>
                    <a:pt x="1354" y="14"/>
                    <a:pt x="1258" y="28"/>
                  </a:cubicBezTo>
                  <a:cubicBezTo>
                    <a:pt x="498" y="153"/>
                    <a:pt x="1" y="884"/>
                    <a:pt x="153" y="1644"/>
                  </a:cubicBezTo>
                  <a:cubicBezTo>
                    <a:pt x="283" y="2296"/>
                    <a:pt x="852" y="2745"/>
                    <a:pt x="1482" y="2745"/>
                  </a:cubicBezTo>
                  <a:cubicBezTo>
                    <a:pt x="1586" y="2745"/>
                    <a:pt x="1691" y="2733"/>
                    <a:pt x="1796" y="2707"/>
                  </a:cubicBezTo>
                  <a:lnTo>
                    <a:pt x="1838" y="2707"/>
                  </a:lnTo>
                  <a:cubicBezTo>
                    <a:pt x="2153" y="2642"/>
                    <a:pt x="2507" y="2608"/>
                    <a:pt x="2872" y="2608"/>
                  </a:cubicBezTo>
                  <a:cubicBezTo>
                    <a:pt x="3512" y="2608"/>
                    <a:pt x="4183" y="2713"/>
                    <a:pt x="4738" y="2942"/>
                  </a:cubicBezTo>
                  <a:cubicBezTo>
                    <a:pt x="5663" y="3315"/>
                    <a:pt x="6367" y="4102"/>
                    <a:pt x="6643" y="5069"/>
                  </a:cubicBezTo>
                  <a:cubicBezTo>
                    <a:pt x="7030" y="6118"/>
                    <a:pt x="7030" y="7278"/>
                    <a:pt x="6657" y="8328"/>
                  </a:cubicBezTo>
                  <a:cubicBezTo>
                    <a:pt x="6188" y="9433"/>
                    <a:pt x="5373" y="10344"/>
                    <a:pt x="4323" y="10924"/>
                  </a:cubicBezTo>
                  <a:cubicBezTo>
                    <a:pt x="5525" y="10510"/>
                    <a:pt x="6561" y="9709"/>
                    <a:pt x="7251" y="8632"/>
                  </a:cubicBezTo>
                  <a:cubicBezTo>
                    <a:pt x="7941" y="7472"/>
                    <a:pt x="8190" y="6091"/>
                    <a:pt x="7969" y="4765"/>
                  </a:cubicBezTo>
                  <a:cubicBezTo>
                    <a:pt x="7790" y="3287"/>
                    <a:pt x="6975" y="1962"/>
                    <a:pt x="5732" y="1161"/>
                  </a:cubicBezTo>
                  <a:cubicBezTo>
                    <a:pt x="4434" y="346"/>
                    <a:pt x="3094" y="1"/>
                    <a:pt x="1534"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2"/>
            <p:cNvSpPr/>
            <p:nvPr/>
          </p:nvSpPr>
          <p:spPr>
            <a:xfrm>
              <a:off x="7886136" y="2057033"/>
              <a:ext cx="212714" cy="133780"/>
            </a:xfrm>
            <a:custGeom>
              <a:avLst/>
              <a:gdLst/>
              <a:ahLst/>
              <a:cxnLst/>
              <a:rect l="l" t="t" r="r" b="b"/>
              <a:pathLst>
                <a:path w="8963" h="5637" extrusionOk="0">
                  <a:moveTo>
                    <a:pt x="2306" y="1"/>
                  </a:moveTo>
                  <a:cubicBezTo>
                    <a:pt x="2124" y="1"/>
                    <a:pt x="1930" y="26"/>
                    <a:pt x="1726" y="85"/>
                  </a:cubicBezTo>
                  <a:cubicBezTo>
                    <a:pt x="166" y="513"/>
                    <a:pt x="0" y="3192"/>
                    <a:pt x="4474" y="5636"/>
                  </a:cubicBezTo>
                  <a:cubicBezTo>
                    <a:pt x="8963" y="3192"/>
                    <a:pt x="8783" y="513"/>
                    <a:pt x="7236" y="85"/>
                  </a:cubicBezTo>
                  <a:cubicBezTo>
                    <a:pt x="7032" y="26"/>
                    <a:pt x="6839" y="1"/>
                    <a:pt x="6656" y="1"/>
                  </a:cubicBezTo>
                  <a:cubicBezTo>
                    <a:pt x="5243" y="1"/>
                    <a:pt x="4474" y="1549"/>
                    <a:pt x="4474" y="1549"/>
                  </a:cubicBezTo>
                  <a:cubicBezTo>
                    <a:pt x="4474" y="1549"/>
                    <a:pt x="3717" y="1"/>
                    <a:pt x="23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2"/>
            <p:cNvSpPr/>
            <p:nvPr/>
          </p:nvSpPr>
          <p:spPr>
            <a:xfrm>
              <a:off x="6739358" y="2016070"/>
              <a:ext cx="212738" cy="133780"/>
            </a:xfrm>
            <a:custGeom>
              <a:avLst/>
              <a:gdLst/>
              <a:ahLst/>
              <a:cxnLst/>
              <a:rect l="l" t="t" r="r" b="b"/>
              <a:pathLst>
                <a:path w="8964" h="5637" extrusionOk="0">
                  <a:moveTo>
                    <a:pt x="2308" y="0"/>
                  </a:moveTo>
                  <a:cubicBezTo>
                    <a:pt x="2125" y="0"/>
                    <a:pt x="1931" y="26"/>
                    <a:pt x="1727" y="85"/>
                  </a:cubicBezTo>
                  <a:cubicBezTo>
                    <a:pt x="180" y="513"/>
                    <a:pt x="1" y="3192"/>
                    <a:pt x="4489" y="5636"/>
                  </a:cubicBezTo>
                  <a:cubicBezTo>
                    <a:pt x="8963" y="3192"/>
                    <a:pt x="8784" y="513"/>
                    <a:pt x="7237" y="85"/>
                  </a:cubicBezTo>
                  <a:cubicBezTo>
                    <a:pt x="7033" y="26"/>
                    <a:pt x="6840" y="0"/>
                    <a:pt x="6657" y="0"/>
                  </a:cubicBezTo>
                  <a:cubicBezTo>
                    <a:pt x="5247" y="0"/>
                    <a:pt x="4489" y="1549"/>
                    <a:pt x="4489" y="1549"/>
                  </a:cubicBezTo>
                  <a:cubicBezTo>
                    <a:pt x="4489" y="1549"/>
                    <a:pt x="3720" y="0"/>
                    <a:pt x="2308" y="0"/>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2"/>
            <p:cNvSpPr/>
            <p:nvPr/>
          </p:nvSpPr>
          <p:spPr>
            <a:xfrm>
              <a:off x="8740862" y="2867569"/>
              <a:ext cx="126542" cy="126518"/>
            </a:xfrm>
            <a:custGeom>
              <a:avLst/>
              <a:gdLst/>
              <a:ahLst/>
              <a:cxnLst/>
              <a:rect l="l" t="t" r="r" b="b"/>
              <a:pathLst>
                <a:path w="5332" h="5331" extrusionOk="0">
                  <a:moveTo>
                    <a:pt x="1906" y="0"/>
                  </a:moveTo>
                  <a:lnTo>
                    <a:pt x="1906" y="1906"/>
                  </a:lnTo>
                  <a:lnTo>
                    <a:pt x="1" y="1906"/>
                  </a:lnTo>
                  <a:lnTo>
                    <a:pt x="1" y="3425"/>
                  </a:lnTo>
                  <a:lnTo>
                    <a:pt x="1906" y="3425"/>
                  </a:lnTo>
                  <a:lnTo>
                    <a:pt x="1906" y="5331"/>
                  </a:lnTo>
                  <a:lnTo>
                    <a:pt x="3426" y="5331"/>
                  </a:lnTo>
                  <a:lnTo>
                    <a:pt x="3426" y="3425"/>
                  </a:lnTo>
                  <a:lnTo>
                    <a:pt x="5331" y="3425"/>
                  </a:lnTo>
                  <a:lnTo>
                    <a:pt x="5331" y="1906"/>
                  </a:lnTo>
                  <a:lnTo>
                    <a:pt x="3426" y="1906"/>
                  </a:lnTo>
                  <a:lnTo>
                    <a:pt x="34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2"/>
            <p:cNvSpPr/>
            <p:nvPr/>
          </p:nvSpPr>
          <p:spPr>
            <a:xfrm>
              <a:off x="7624580" y="1467138"/>
              <a:ext cx="126542" cy="126874"/>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2"/>
            <p:cNvSpPr/>
            <p:nvPr/>
          </p:nvSpPr>
          <p:spPr>
            <a:xfrm>
              <a:off x="6033103" y="2800714"/>
              <a:ext cx="126850" cy="12685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2"/>
            <p:cNvSpPr/>
            <p:nvPr/>
          </p:nvSpPr>
          <p:spPr>
            <a:xfrm>
              <a:off x="7704559" y="3089373"/>
              <a:ext cx="1042569" cy="1142577"/>
            </a:xfrm>
            <a:custGeom>
              <a:avLst/>
              <a:gdLst/>
              <a:ahLst/>
              <a:cxnLst/>
              <a:rect l="l" t="t" r="r" b="b"/>
              <a:pathLst>
                <a:path w="43930" h="48144" extrusionOk="0">
                  <a:moveTo>
                    <a:pt x="38491" y="1"/>
                  </a:moveTo>
                  <a:cubicBezTo>
                    <a:pt x="37934" y="1"/>
                    <a:pt x="33981" y="417"/>
                    <a:pt x="30575" y="11852"/>
                  </a:cubicBezTo>
                  <a:cubicBezTo>
                    <a:pt x="25687" y="28327"/>
                    <a:pt x="11103" y="45230"/>
                    <a:pt x="0" y="48144"/>
                  </a:cubicBezTo>
                  <a:cubicBezTo>
                    <a:pt x="0" y="48144"/>
                    <a:pt x="32550" y="45534"/>
                    <a:pt x="41416" y="10913"/>
                  </a:cubicBezTo>
                  <a:cubicBezTo>
                    <a:pt x="41416" y="10913"/>
                    <a:pt x="43929" y="653"/>
                    <a:pt x="38557" y="3"/>
                  </a:cubicBezTo>
                  <a:cubicBezTo>
                    <a:pt x="38557" y="3"/>
                    <a:pt x="38534" y="1"/>
                    <a:pt x="38491" y="1"/>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41" name="TextBox 40"/>
          <p:cNvSpPr txBox="1"/>
          <p:nvPr/>
        </p:nvSpPr>
        <p:spPr>
          <a:xfrm>
            <a:off x="714348" y="214296"/>
            <a:ext cx="6429420" cy="553998"/>
          </a:xfrm>
          <a:prstGeom prst="rect">
            <a:avLst/>
          </a:prstGeom>
          <a:noFill/>
        </p:spPr>
        <p:txBody>
          <a:bodyPr wrap="square" rtlCol="0">
            <a:spAutoFit/>
          </a:bodyPr>
          <a:lstStyle/>
          <a:p>
            <a:r>
              <a:rPr lang="en-US" sz="3000" dirty="0" smtClean="0">
                <a:latin typeface="Algerian" pitchFamily="82" charset="0"/>
              </a:rPr>
              <a:t>Modeling :</a:t>
            </a:r>
            <a:endParaRPr lang="en-US" sz="3000" dirty="0">
              <a:latin typeface="Algerian" pitchFamily="82" charset="0"/>
            </a:endParaRPr>
          </a:p>
        </p:txBody>
      </p:sp>
      <p:sp>
        <p:nvSpPr>
          <p:cNvPr id="42" name="TextBox 41"/>
          <p:cNvSpPr txBox="1"/>
          <p:nvPr/>
        </p:nvSpPr>
        <p:spPr>
          <a:xfrm>
            <a:off x="1000100" y="1071552"/>
            <a:ext cx="7072362" cy="3539430"/>
          </a:xfrm>
          <a:prstGeom prst="rect">
            <a:avLst/>
          </a:prstGeom>
          <a:noFill/>
        </p:spPr>
        <p:txBody>
          <a:bodyPr wrap="square" rtlCol="0">
            <a:spAutoFit/>
          </a:bodyPr>
          <a:lstStyle/>
          <a:p>
            <a:r>
              <a:rPr lang="en-US" b="1" dirty="0" smtClean="0">
                <a:latin typeface="Bahnschrift" pitchFamily="34" charset="0"/>
              </a:rPr>
              <a:t>Model Definition</a:t>
            </a:r>
            <a:r>
              <a:rPr lang="en-US" dirty="0" smtClean="0">
                <a:latin typeface="Bahnschrift" pitchFamily="34" charset="0"/>
              </a:rPr>
              <a:t>:</a:t>
            </a:r>
          </a:p>
          <a:p>
            <a:pPr lvl="1">
              <a:buFont typeface="Arial" pitchFamily="34" charset="0"/>
              <a:buChar char="•"/>
            </a:pPr>
            <a:r>
              <a:rPr lang="en-US" dirty="0" smtClean="0">
                <a:latin typeface="Bahnschrift" pitchFamily="34" charset="0"/>
              </a:rPr>
              <a:t>   Define the architecture of your CNN model. CNN model is used for </a:t>
            </a:r>
            <a:r>
              <a:rPr lang="en-US" dirty="0" err="1" smtClean="0">
                <a:latin typeface="Bahnschrift" pitchFamily="34" charset="0"/>
              </a:rPr>
              <a:t>classication</a:t>
            </a:r>
            <a:r>
              <a:rPr lang="en-US" dirty="0" smtClean="0">
                <a:latin typeface="Bahnschrift" pitchFamily="34" charset="0"/>
              </a:rPr>
              <a:t> of X-Rays of patients.</a:t>
            </a:r>
          </a:p>
          <a:p>
            <a:pPr lvl="1">
              <a:buFont typeface="Arial" pitchFamily="34" charset="0"/>
              <a:buChar char="•"/>
            </a:pPr>
            <a:r>
              <a:rPr lang="en-US" dirty="0" smtClean="0">
                <a:latin typeface="Bahnschrift" pitchFamily="34" charset="0"/>
              </a:rPr>
              <a:t>  Specify the input shape based on the dimensions of your input </a:t>
            </a:r>
            <a:r>
              <a:rPr lang="en-US" dirty="0" err="1" smtClean="0">
                <a:latin typeface="Bahnschrift" pitchFamily="34" charset="0"/>
              </a:rPr>
              <a:t>images.Appropriate</a:t>
            </a:r>
            <a:r>
              <a:rPr lang="en-US" dirty="0" smtClean="0">
                <a:latin typeface="Bahnschrift" pitchFamily="34" charset="0"/>
              </a:rPr>
              <a:t> activation functions, loss function, and optimization algorithm for training the model is chosen.</a:t>
            </a:r>
          </a:p>
          <a:p>
            <a:r>
              <a:rPr lang="en-US" b="1" dirty="0" smtClean="0">
                <a:latin typeface="Bahnschrift" pitchFamily="34" charset="0"/>
              </a:rPr>
              <a:t>Model Training</a:t>
            </a:r>
            <a:r>
              <a:rPr lang="en-US" dirty="0" smtClean="0">
                <a:latin typeface="Bahnschrift" pitchFamily="34" charset="0"/>
              </a:rPr>
              <a:t>:</a:t>
            </a:r>
          </a:p>
          <a:p>
            <a:pPr lvl="1">
              <a:buFont typeface="Arial" pitchFamily="34" charset="0"/>
              <a:buChar char="•"/>
            </a:pPr>
            <a:r>
              <a:rPr lang="en-US" dirty="0" smtClean="0">
                <a:latin typeface="Bahnschrift" pitchFamily="34" charset="0"/>
              </a:rPr>
              <a:t>   The model is compiled with the chosen optimizer, loss function, and evaluation metrics.</a:t>
            </a:r>
          </a:p>
          <a:p>
            <a:pPr lvl="1">
              <a:buFont typeface="Arial" pitchFamily="34" charset="0"/>
              <a:buChar char="•"/>
            </a:pPr>
            <a:r>
              <a:rPr lang="en-US" dirty="0" smtClean="0">
                <a:latin typeface="Bahnschrift" pitchFamily="34" charset="0"/>
              </a:rPr>
              <a:t>   Model is trained on the training data using the fit() function. Monitor the model's performance on the validation set to detect </a:t>
            </a:r>
            <a:r>
              <a:rPr lang="en-US" dirty="0" err="1" smtClean="0">
                <a:latin typeface="Bahnschrift" pitchFamily="34" charset="0"/>
              </a:rPr>
              <a:t>overfitting</a:t>
            </a:r>
            <a:r>
              <a:rPr lang="en-US" dirty="0" smtClean="0">
                <a:latin typeface="Bahnschrift" pitchFamily="34" charset="0"/>
              </a:rPr>
              <a:t>.</a:t>
            </a:r>
          </a:p>
          <a:p>
            <a:r>
              <a:rPr lang="en-US" b="1" dirty="0" smtClean="0">
                <a:latin typeface="Bahnschrift" pitchFamily="34" charset="0"/>
              </a:rPr>
              <a:t>Model Evaluation</a:t>
            </a:r>
            <a:r>
              <a:rPr lang="en-US" dirty="0" smtClean="0">
                <a:latin typeface="Bahnschrift" pitchFamily="34" charset="0"/>
              </a:rPr>
              <a:t>:</a:t>
            </a:r>
          </a:p>
          <a:p>
            <a:pPr lvl="1">
              <a:buFont typeface="Arial" pitchFamily="34" charset="0"/>
              <a:buChar char="•"/>
            </a:pPr>
            <a:r>
              <a:rPr lang="en-US" dirty="0" smtClean="0">
                <a:latin typeface="Bahnschrift" pitchFamily="34" charset="0"/>
              </a:rPr>
              <a:t>   Evaluate the trained model on the test set using the evaluate() function. Calculate performance metrics such as accuracy, precision, recall, F1-score, and ROC-AUC to assess the model's performance.</a:t>
            </a:r>
          </a:p>
          <a:p>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41" name="TextBox 40"/>
          <p:cNvSpPr txBox="1"/>
          <p:nvPr/>
        </p:nvSpPr>
        <p:spPr>
          <a:xfrm>
            <a:off x="714348" y="214296"/>
            <a:ext cx="6429420" cy="553998"/>
          </a:xfrm>
          <a:prstGeom prst="rect">
            <a:avLst/>
          </a:prstGeom>
          <a:noFill/>
        </p:spPr>
        <p:txBody>
          <a:bodyPr wrap="square" rtlCol="0">
            <a:spAutoFit/>
          </a:bodyPr>
          <a:lstStyle/>
          <a:p>
            <a:r>
              <a:rPr lang="en-US" sz="3000" dirty="0" smtClean="0">
                <a:latin typeface="Algerian" pitchFamily="82" charset="0"/>
              </a:rPr>
              <a:t>results:</a:t>
            </a:r>
            <a:endParaRPr lang="en-US" sz="3000" dirty="0">
              <a:latin typeface="Algerian" pitchFamily="82" charset="0"/>
            </a:endParaRPr>
          </a:p>
        </p:txBody>
      </p:sp>
      <p:pic>
        <p:nvPicPr>
          <p:cNvPr id="4" name="Picture 3" descr="x1.png"/>
          <p:cNvPicPr>
            <a:picLocks noChangeAspect="1"/>
          </p:cNvPicPr>
          <p:nvPr/>
        </p:nvPicPr>
        <p:blipFill>
          <a:blip r:embed="rId3"/>
          <a:stretch>
            <a:fillRect/>
          </a:stretch>
        </p:blipFill>
        <p:spPr>
          <a:xfrm>
            <a:off x="642910" y="1000114"/>
            <a:ext cx="3143272" cy="3068432"/>
          </a:xfrm>
          <a:prstGeom prst="rect">
            <a:avLst/>
          </a:prstGeom>
        </p:spPr>
      </p:pic>
      <p:pic>
        <p:nvPicPr>
          <p:cNvPr id="5" name="Picture 4" descr="x1.png"/>
          <p:cNvPicPr>
            <a:picLocks noChangeAspect="1"/>
          </p:cNvPicPr>
          <p:nvPr/>
        </p:nvPicPr>
        <p:blipFill>
          <a:blip r:embed="rId4"/>
          <a:stretch>
            <a:fillRect/>
          </a:stretch>
        </p:blipFill>
        <p:spPr>
          <a:xfrm>
            <a:off x="4857752" y="1000114"/>
            <a:ext cx="3197898" cy="3095915"/>
          </a:xfrm>
          <a:prstGeom prst="rect">
            <a:avLst/>
          </a:prstGeom>
        </p:spPr>
      </p:pic>
      <p:sp>
        <p:nvSpPr>
          <p:cNvPr id="6" name="TextBox 5"/>
          <p:cNvSpPr txBox="1"/>
          <p:nvPr/>
        </p:nvSpPr>
        <p:spPr>
          <a:xfrm>
            <a:off x="714348" y="4286262"/>
            <a:ext cx="3071834" cy="523220"/>
          </a:xfrm>
          <a:prstGeom prst="rect">
            <a:avLst/>
          </a:prstGeom>
          <a:noFill/>
        </p:spPr>
        <p:txBody>
          <a:bodyPr wrap="square" rtlCol="0">
            <a:spAutoFit/>
          </a:bodyPr>
          <a:lstStyle/>
          <a:p>
            <a:r>
              <a:rPr lang="en-US" dirty="0" smtClean="0"/>
              <a:t>Normal patient’s x-ray classified as normal</a:t>
            </a:r>
            <a:endParaRPr lang="en-US" dirty="0"/>
          </a:p>
        </p:txBody>
      </p:sp>
      <p:sp>
        <p:nvSpPr>
          <p:cNvPr id="7" name="TextBox 6"/>
          <p:cNvSpPr txBox="1"/>
          <p:nvPr/>
        </p:nvSpPr>
        <p:spPr>
          <a:xfrm>
            <a:off x="4929190" y="4286262"/>
            <a:ext cx="3214710" cy="523220"/>
          </a:xfrm>
          <a:prstGeom prst="rect">
            <a:avLst/>
          </a:prstGeom>
          <a:noFill/>
        </p:spPr>
        <p:txBody>
          <a:bodyPr wrap="square" rtlCol="0">
            <a:spAutoFit/>
          </a:bodyPr>
          <a:lstStyle/>
          <a:p>
            <a:r>
              <a:rPr lang="en-US" dirty="0" smtClean="0"/>
              <a:t>A Covid-19 patient’s x-ray classified as </a:t>
            </a:r>
            <a:r>
              <a:rPr lang="en-US" dirty="0" err="1" smtClean="0"/>
              <a:t>covid</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41" name="TextBox 40"/>
          <p:cNvSpPr txBox="1"/>
          <p:nvPr/>
        </p:nvSpPr>
        <p:spPr>
          <a:xfrm>
            <a:off x="1142976" y="214296"/>
            <a:ext cx="5929354" cy="1015663"/>
          </a:xfrm>
          <a:prstGeom prst="rect">
            <a:avLst/>
          </a:prstGeom>
          <a:noFill/>
        </p:spPr>
        <p:txBody>
          <a:bodyPr wrap="square" rtlCol="0">
            <a:spAutoFit/>
          </a:bodyPr>
          <a:lstStyle/>
          <a:p>
            <a:r>
              <a:rPr lang="en-US" sz="3000" dirty="0" smtClean="0">
                <a:latin typeface="Algerian" pitchFamily="82" charset="0"/>
              </a:rPr>
              <a:t>Model EVALUATION by </a:t>
            </a:r>
            <a:r>
              <a:rPr lang="en-US" sz="3000" dirty="0" err="1" smtClean="0">
                <a:latin typeface="Algerian" pitchFamily="82" charset="0"/>
              </a:rPr>
              <a:t>visualisation</a:t>
            </a:r>
            <a:r>
              <a:rPr lang="en-US" sz="3000" dirty="0" smtClean="0">
                <a:latin typeface="Algerian" pitchFamily="82" charset="0"/>
              </a:rPr>
              <a:t> :</a:t>
            </a:r>
            <a:endParaRPr lang="en-US" sz="3000" dirty="0">
              <a:latin typeface="Algerian" pitchFamily="82" charset="0"/>
            </a:endParaRPr>
          </a:p>
        </p:txBody>
      </p:sp>
      <p:pic>
        <p:nvPicPr>
          <p:cNvPr id="10" name="Picture 9" descr="x1.png"/>
          <p:cNvPicPr>
            <a:picLocks noChangeAspect="1"/>
          </p:cNvPicPr>
          <p:nvPr/>
        </p:nvPicPr>
        <p:blipFill>
          <a:blip r:embed="rId3"/>
          <a:stretch>
            <a:fillRect/>
          </a:stretch>
        </p:blipFill>
        <p:spPr>
          <a:xfrm>
            <a:off x="1142976" y="1357304"/>
            <a:ext cx="6643734" cy="3379339"/>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41" name="TextBox 40"/>
          <p:cNvSpPr txBox="1"/>
          <p:nvPr/>
        </p:nvSpPr>
        <p:spPr>
          <a:xfrm>
            <a:off x="1142976" y="214296"/>
            <a:ext cx="5929354" cy="553998"/>
          </a:xfrm>
          <a:prstGeom prst="rect">
            <a:avLst/>
          </a:prstGeom>
          <a:noFill/>
        </p:spPr>
        <p:txBody>
          <a:bodyPr wrap="square" rtlCol="0">
            <a:spAutoFit/>
          </a:bodyPr>
          <a:lstStyle/>
          <a:p>
            <a:r>
              <a:rPr lang="en-US" sz="3000" dirty="0" smtClean="0">
                <a:latin typeface="Algerian" pitchFamily="82" charset="0"/>
              </a:rPr>
              <a:t>Evaluation  :</a:t>
            </a:r>
            <a:endParaRPr lang="en-US" sz="3000" dirty="0">
              <a:latin typeface="Algerian" pitchFamily="82" charset="0"/>
            </a:endParaRPr>
          </a:p>
        </p:txBody>
      </p:sp>
      <p:pic>
        <p:nvPicPr>
          <p:cNvPr id="5" name="Picture 4" descr="x1.png"/>
          <p:cNvPicPr>
            <a:picLocks noChangeAspect="1"/>
          </p:cNvPicPr>
          <p:nvPr/>
        </p:nvPicPr>
        <p:blipFill>
          <a:blip r:embed="rId3"/>
          <a:stretch>
            <a:fillRect/>
          </a:stretch>
        </p:blipFill>
        <p:spPr>
          <a:xfrm>
            <a:off x="2214546" y="1000114"/>
            <a:ext cx="3500462" cy="1554442"/>
          </a:xfrm>
          <a:prstGeom prst="rect">
            <a:avLst/>
          </a:prstGeom>
        </p:spPr>
      </p:pic>
      <p:sp>
        <p:nvSpPr>
          <p:cNvPr id="6" name="TextBox 5"/>
          <p:cNvSpPr txBox="1"/>
          <p:nvPr/>
        </p:nvSpPr>
        <p:spPr>
          <a:xfrm>
            <a:off x="1714480" y="3000378"/>
            <a:ext cx="5429288" cy="523220"/>
          </a:xfrm>
          <a:prstGeom prst="rect">
            <a:avLst/>
          </a:prstGeom>
          <a:noFill/>
        </p:spPr>
        <p:txBody>
          <a:bodyPr wrap="square" rtlCol="0">
            <a:spAutoFit/>
          </a:bodyPr>
          <a:lstStyle/>
          <a:p>
            <a:r>
              <a:rPr lang="en-US" dirty="0" smtClean="0">
                <a:latin typeface="Bahnschrift" pitchFamily="34" charset="0"/>
              </a:rPr>
              <a:t>The Model finally predicted the number of patients normal and the number of patients having COVID-19</a:t>
            </a:r>
            <a:endParaRPr lang="en-US" dirty="0">
              <a:latin typeface="Bahnschrift"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75"/>
        <p:cNvGrpSpPr/>
        <p:nvPr/>
      </p:nvGrpSpPr>
      <p:grpSpPr>
        <a:xfrm>
          <a:off x="0" y="0"/>
          <a:ext cx="0" cy="0"/>
          <a:chOff x="0" y="0"/>
          <a:chExt cx="0" cy="0"/>
        </a:xfrm>
      </p:grpSpPr>
      <p:pic>
        <p:nvPicPr>
          <p:cNvPr id="5976" name="Google Shape;5976;p56"/>
          <p:cNvPicPr preferRelativeResize="0"/>
          <p:nvPr/>
        </p:nvPicPr>
        <p:blipFill>
          <a:blip r:embed="rId4">
            <a:alphaModFix amt="56000"/>
          </a:blip>
          <a:stretch>
            <a:fillRect/>
          </a:stretch>
        </p:blipFill>
        <p:spPr>
          <a:xfrm>
            <a:off x="0" y="0"/>
            <a:ext cx="9144000" cy="5143551"/>
          </a:xfrm>
          <a:prstGeom prst="rect">
            <a:avLst/>
          </a:prstGeom>
          <a:noFill/>
          <a:ln>
            <a:noFill/>
          </a:ln>
        </p:spPr>
      </p:pic>
      <p:sp>
        <p:nvSpPr>
          <p:cNvPr id="5977" name="Google Shape;5977;p56"/>
          <p:cNvSpPr txBox="1">
            <a:spLocks noGrp="1"/>
          </p:cNvSpPr>
          <p:nvPr>
            <p:ph type="subTitle" idx="1"/>
          </p:nvPr>
        </p:nvSpPr>
        <p:spPr>
          <a:xfrm>
            <a:off x="4929190" y="1285866"/>
            <a:ext cx="3406500" cy="2497200"/>
          </a:xfrm>
          <a:prstGeom prst="rect">
            <a:avLst/>
          </a:prstGeom>
        </p:spPr>
        <p:txBody>
          <a:bodyPr spcFirstLastPara="1" wrap="square" lIns="91425" tIns="91425" rIns="91425" bIns="91425" anchor="t" anchorCtr="0">
            <a:noAutofit/>
          </a:bodyPr>
          <a:lstStyle/>
          <a:p>
            <a:pPr marL="0" lvl="0" indent="0">
              <a:buFont typeface="Arial" pitchFamily="34" charset="0"/>
              <a:buChar char="•"/>
            </a:pPr>
            <a:r>
              <a:rPr lang="en-US" sz="1400" dirty="0" smtClean="0">
                <a:latin typeface="Bahnschrift" pitchFamily="34" charset="0"/>
              </a:rPr>
              <a:t>The model predicted the patient with covid-19 and a normal person by taking only their x-rays as input.</a:t>
            </a:r>
          </a:p>
          <a:p>
            <a:pPr marL="0" lvl="0" indent="0">
              <a:buFont typeface="Arial" pitchFamily="34" charset="0"/>
              <a:buChar char="•"/>
            </a:pPr>
            <a:r>
              <a:rPr lang="en-US" sz="1400" dirty="0" smtClean="0"/>
              <a:t> </a:t>
            </a:r>
            <a:r>
              <a:rPr lang="en-US" sz="1400" dirty="0" smtClean="0">
                <a:latin typeface="Bahnschrift" pitchFamily="34" charset="0"/>
              </a:rPr>
              <a:t>In conclusion, this project underscores the potential of deep learning techniques, particularly CNNs, in the realm of medical image analysis.</a:t>
            </a:r>
          </a:p>
          <a:p>
            <a:pPr marL="0" lvl="0" indent="0">
              <a:buFont typeface="Arial" pitchFamily="34" charset="0"/>
              <a:buChar char="•"/>
            </a:pPr>
            <a:r>
              <a:rPr lang="en-US" sz="1400" dirty="0" smtClean="0">
                <a:latin typeface="Bahnschrift" pitchFamily="34" charset="0"/>
              </a:rPr>
              <a:t> By leveraging advanced technologies, we can augment healthcare systems' capabilities to combat infectious diseases like COVID-19, ultimately contributing to better patient outcomes and public health</a:t>
            </a:r>
            <a:r>
              <a:rPr lang="en-US" sz="1400" dirty="0" smtClean="0"/>
              <a:t>.</a:t>
            </a:r>
            <a:endParaRPr lang="en-US" sz="1400" dirty="0" smtClean="0">
              <a:latin typeface="Bahnschrift" pitchFamily="34" charset="0"/>
            </a:endParaRPr>
          </a:p>
        </p:txBody>
      </p:sp>
      <p:sp>
        <p:nvSpPr>
          <p:cNvPr id="5978" name="Google Shape;5978;p56"/>
          <p:cNvSpPr txBox="1">
            <a:spLocks noGrp="1"/>
          </p:cNvSpPr>
          <p:nvPr>
            <p:ph type="title"/>
          </p:nvPr>
        </p:nvSpPr>
        <p:spPr>
          <a:xfrm>
            <a:off x="4929190" y="428610"/>
            <a:ext cx="3049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smtClean="0">
                <a:latin typeface="Algerian" pitchFamily="82" charset="0"/>
              </a:rPr>
              <a:t>CONCLUSION </a:t>
            </a:r>
            <a:endParaRPr>
              <a:latin typeface="Algerian" pitchFamily="82" charset="0"/>
            </a:endParaRPr>
          </a:p>
        </p:txBody>
      </p:sp>
      <p:sp>
        <p:nvSpPr>
          <p:cNvPr id="5979" name="Google Shape;5979;p56"/>
          <p:cNvSpPr/>
          <p:nvPr/>
        </p:nvSpPr>
        <p:spPr>
          <a:xfrm flipH="1">
            <a:off x="2529839" y="1292738"/>
            <a:ext cx="126542" cy="126874"/>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56"/>
          <p:cNvSpPr/>
          <p:nvPr/>
        </p:nvSpPr>
        <p:spPr>
          <a:xfrm flipH="1">
            <a:off x="3315514" y="315803"/>
            <a:ext cx="126874" cy="126874"/>
          </a:xfrm>
          <a:custGeom>
            <a:avLst/>
            <a:gdLst/>
            <a:ahLst/>
            <a:cxnLst/>
            <a:rect l="l" t="t" r="r" b="b"/>
            <a:pathLst>
              <a:path w="5346" h="5346" extrusionOk="0">
                <a:moveTo>
                  <a:pt x="1920" y="1"/>
                </a:moveTo>
                <a:lnTo>
                  <a:pt x="1920" y="1921"/>
                </a:lnTo>
                <a:lnTo>
                  <a:pt x="1" y="1921"/>
                </a:lnTo>
                <a:lnTo>
                  <a:pt x="1" y="3426"/>
                </a:lnTo>
                <a:lnTo>
                  <a:pt x="1920" y="3426"/>
                </a:lnTo>
                <a:lnTo>
                  <a:pt x="1920" y="5345"/>
                </a:lnTo>
                <a:lnTo>
                  <a:pt x="3425" y="5345"/>
                </a:lnTo>
                <a:lnTo>
                  <a:pt x="3425" y="3426"/>
                </a:lnTo>
                <a:lnTo>
                  <a:pt x="5345" y="3426"/>
                </a:lnTo>
                <a:lnTo>
                  <a:pt x="5345" y="1921"/>
                </a:lnTo>
                <a:lnTo>
                  <a:pt x="3425" y="1921"/>
                </a:lnTo>
                <a:lnTo>
                  <a:pt x="34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56"/>
          <p:cNvSpPr/>
          <p:nvPr/>
        </p:nvSpPr>
        <p:spPr>
          <a:xfrm flipH="1">
            <a:off x="3613495" y="3143614"/>
            <a:ext cx="126850" cy="12685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2" name="Google Shape;5982;p56"/>
          <p:cNvGrpSpPr/>
          <p:nvPr/>
        </p:nvGrpSpPr>
        <p:grpSpPr>
          <a:xfrm>
            <a:off x="856179" y="716950"/>
            <a:ext cx="760017" cy="943087"/>
            <a:chOff x="856179" y="716950"/>
            <a:chExt cx="760017" cy="943087"/>
          </a:xfrm>
        </p:grpSpPr>
        <p:sp>
          <p:nvSpPr>
            <p:cNvPr id="5983" name="Google Shape;5983;p56"/>
            <p:cNvSpPr/>
            <p:nvPr/>
          </p:nvSpPr>
          <p:spPr>
            <a:xfrm flipH="1">
              <a:off x="856179" y="787153"/>
              <a:ext cx="760017" cy="647635"/>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56"/>
            <p:cNvSpPr/>
            <p:nvPr/>
          </p:nvSpPr>
          <p:spPr>
            <a:xfrm rot="-5216396" flipH="1">
              <a:off x="934487" y="1562019"/>
              <a:ext cx="95536" cy="95536"/>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56"/>
            <p:cNvSpPr/>
            <p:nvPr/>
          </p:nvSpPr>
          <p:spPr>
            <a:xfrm flipH="1">
              <a:off x="1138269" y="716950"/>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56"/>
          <p:cNvGrpSpPr/>
          <p:nvPr/>
        </p:nvGrpSpPr>
        <p:grpSpPr>
          <a:xfrm>
            <a:off x="2885770" y="3695040"/>
            <a:ext cx="1067939" cy="988984"/>
            <a:chOff x="2885770" y="3695040"/>
            <a:chExt cx="1067939" cy="988984"/>
          </a:xfrm>
        </p:grpSpPr>
        <p:sp>
          <p:nvSpPr>
            <p:cNvPr id="5987" name="Google Shape;5987;p56"/>
            <p:cNvSpPr/>
            <p:nvPr/>
          </p:nvSpPr>
          <p:spPr>
            <a:xfrm flipH="1">
              <a:off x="2885770" y="3695040"/>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56"/>
            <p:cNvSpPr/>
            <p:nvPr/>
          </p:nvSpPr>
          <p:spPr>
            <a:xfrm rot="-7196741" flipH="1">
              <a:off x="3535763" y="4570996"/>
              <a:ext cx="95557" cy="95557"/>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56"/>
            <p:cNvSpPr/>
            <p:nvPr/>
          </p:nvSpPr>
          <p:spPr>
            <a:xfrm rot="-1976495" flipH="1">
              <a:off x="3242427" y="3759967"/>
              <a:ext cx="70065" cy="70065"/>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0" name="Google Shape;5990;p56"/>
          <p:cNvGrpSpPr/>
          <p:nvPr/>
        </p:nvGrpSpPr>
        <p:grpSpPr>
          <a:xfrm>
            <a:off x="7903424" y="4258650"/>
            <a:ext cx="1118818" cy="884881"/>
            <a:chOff x="7903424" y="4258650"/>
            <a:chExt cx="1118818" cy="884881"/>
          </a:xfrm>
        </p:grpSpPr>
        <p:sp>
          <p:nvSpPr>
            <p:cNvPr id="5991" name="Google Shape;5991;p56"/>
            <p:cNvSpPr/>
            <p:nvPr/>
          </p:nvSpPr>
          <p:spPr>
            <a:xfrm rot="-5400000" flipH="1">
              <a:off x="8072293" y="4193582"/>
              <a:ext cx="781079" cy="1118818"/>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56"/>
            <p:cNvSpPr/>
            <p:nvPr/>
          </p:nvSpPr>
          <p:spPr>
            <a:xfrm flipH="1">
              <a:off x="7967694" y="4798150"/>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56"/>
            <p:cNvSpPr/>
            <p:nvPr/>
          </p:nvSpPr>
          <p:spPr>
            <a:xfrm flipH="1">
              <a:off x="8475894" y="42586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grpSp>
        <p:nvGrpSpPr>
          <p:cNvPr id="7" name="Google Shape;6022;p58"/>
          <p:cNvGrpSpPr/>
          <p:nvPr/>
        </p:nvGrpSpPr>
        <p:grpSpPr>
          <a:xfrm>
            <a:off x="925000" y="1214300"/>
            <a:ext cx="1493275" cy="3386300"/>
            <a:chOff x="925000" y="1214300"/>
            <a:chExt cx="1493275" cy="3386300"/>
          </a:xfrm>
        </p:grpSpPr>
        <p:sp>
          <p:nvSpPr>
            <p:cNvPr id="8" name="Google Shape;6023;p58"/>
            <p:cNvSpPr/>
            <p:nvPr/>
          </p:nvSpPr>
          <p:spPr>
            <a:xfrm flipH="1">
              <a:off x="1041700" y="4424550"/>
              <a:ext cx="1216050" cy="176050"/>
            </a:xfrm>
            <a:custGeom>
              <a:avLst/>
              <a:gdLst/>
              <a:ahLst/>
              <a:cxnLst/>
              <a:rect l="l" t="t" r="r" b="b"/>
              <a:pathLst>
                <a:path w="48642" h="7042" extrusionOk="0">
                  <a:moveTo>
                    <a:pt x="24321" y="1"/>
                  </a:moveTo>
                  <a:cubicBezTo>
                    <a:pt x="10889" y="1"/>
                    <a:pt x="1" y="1582"/>
                    <a:pt x="1" y="3521"/>
                  </a:cubicBezTo>
                  <a:cubicBezTo>
                    <a:pt x="1" y="5468"/>
                    <a:pt x="10889" y="7041"/>
                    <a:pt x="24321" y="7041"/>
                  </a:cubicBezTo>
                  <a:cubicBezTo>
                    <a:pt x="37753" y="7041"/>
                    <a:pt x="48641" y="5468"/>
                    <a:pt x="48641" y="3521"/>
                  </a:cubicBezTo>
                  <a:cubicBezTo>
                    <a:pt x="48641" y="1582"/>
                    <a:pt x="37753" y="1"/>
                    <a:pt x="24321"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024;p58"/>
            <p:cNvSpPr/>
            <p:nvPr/>
          </p:nvSpPr>
          <p:spPr>
            <a:xfrm flipH="1">
              <a:off x="1093350" y="4245750"/>
              <a:ext cx="206800" cy="68450"/>
            </a:xfrm>
            <a:custGeom>
              <a:avLst/>
              <a:gdLst/>
              <a:ahLst/>
              <a:cxnLst/>
              <a:rect l="l" t="t" r="r" b="b"/>
              <a:pathLst>
                <a:path w="8272" h="2738" extrusionOk="0">
                  <a:moveTo>
                    <a:pt x="1075" y="1"/>
                  </a:moveTo>
                  <a:lnTo>
                    <a:pt x="1" y="2738"/>
                  </a:lnTo>
                  <a:lnTo>
                    <a:pt x="8167" y="2596"/>
                  </a:lnTo>
                  <a:lnTo>
                    <a:pt x="8271" y="650"/>
                  </a:lnTo>
                  <a:lnTo>
                    <a:pt x="1075" y="1"/>
                  </a:ln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025;p58"/>
            <p:cNvSpPr/>
            <p:nvPr/>
          </p:nvSpPr>
          <p:spPr>
            <a:xfrm flipH="1">
              <a:off x="1026225" y="2494825"/>
              <a:ext cx="885650" cy="1767225"/>
            </a:xfrm>
            <a:custGeom>
              <a:avLst/>
              <a:gdLst/>
              <a:ahLst/>
              <a:cxnLst/>
              <a:rect l="l" t="t" r="r" b="b"/>
              <a:pathLst>
                <a:path w="35426" h="70689" extrusionOk="0">
                  <a:moveTo>
                    <a:pt x="3364" y="1"/>
                  </a:moveTo>
                  <a:cubicBezTo>
                    <a:pt x="3364" y="1"/>
                    <a:pt x="1201" y="6989"/>
                    <a:pt x="366" y="30265"/>
                  </a:cubicBezTo>
                  <a:cubicBezTo>
                    <a:pt x="0" y="40467"/>
                    <a:pt x="806" y="70687"/>
                    <a:pt x="806" y="70687"/>
                  </a:cubicBezTo>
                  <a:lnTo>
                    <a:pt x="12977" y="70687"/>
                  </a:lnTo>
                  <a:lnTo>
                    <a:pt x="14901" y="36515"/>
                  </a:lnTo>
                  <a:lnTo>
                    <a:pt x="15281" y="18213"/>
                  </a:lnTo>
                  <a:cubicBezTo>
                    <a:pt x="15282" y="18213"/>
                    <a:pt x="15284" y="18213"/>
                    <a:pt x="15285" y="18213"/>
                  </a:cubicBezTo>
                  <a:cubicBezTo>
                    <a:pt x="16530" y="18213"/>
                    <a:pt x="21095" y="70689"/>
                    <a:pt x="21711" y="70689"/>
                  </a:cubicBezTo>
                  <a:cubicBezTo>
                    <a:pt x="21713" y="70689"/>
                    <a:pt x="21715" y="70688"/>
                    <a:pt x="21718" y="70687"/>
                  </a:cubicBezTo>
                  <a:cubicBezTo>
                    <a:pt x="21911" y="70555"/>
                    <a:pt x="23346" y="70511"/>
                    <a:pt x="25172" y="70511"/>
                  </a:cubicBezTo>
                  <a:cubicBezTo>
                    <a:pt x="28825" y="70511"/>
                    <a:pt x="34046" y="70687"/>
                    <a:pt x="34046" y="70687"/>
                  </a:cubicBezTo>
                  <a:cubicBezTo>
                    <a:pt x="34046" y="70687"/>
                    <a:pt x="35425" y="67084"/>
                    <a:pt x="34471" y="59701"/>
                  </a:cubicBezTo>
                  <a:cubicBezTo>
                    <a:pt x="33844" y="54861"/>
                    <a:pt x="32315" y="24373"/>
                    <a:pt x="32092" y="21837"/>
                  </a:cubicBezTo>
                  <a:cubicBezTo>
                    <a:pt x="30302" y="1873"/>
                    <a:pt x="27199" y="1"/>
                    <a:pt x="27199" y="1"/>
                  </a:cubicBezTo>
                  <a:cubicBezTo>
                    <a:pt x="24435" y="1157"/>
                    <a:pt x="20865" y="1542"/>
                    <a:pt x="17334" y="1542"/>
                  </a:cubicBezTo>
                  <a:cubicBezTo>
                    <a:pt x="10271" y="1542"/>
                    <a:pt x="3364" y="1"/>
                    <a:pt x="3364" y="1"/>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026;p58"/>
            <p:cNvSpPr/>
            <p:nvPr/>
          </p:nvSpPr>
          <p:spPr>
            <a:xfrm flipH="1">
              <a:off x="1461950" y="1425550"/>
              <a:ext cx="190950" cy="215200"/>
            </a:xfrm>
            <a:custGeom>
              <a:avLst/>
              <a:gdLst/>
              <a:ahLst/>
              <a:cxnLst/>
              <a:rect l="l" t="t" r="r" b="b"/>
              <a:pathLst>
                <a:path w="7638" h="8608" extrusionOk="0">
                  <a:moveTo>
                    <a:pt x="3358" y="0"/>
                  </a:moveTo>
                  <a:cubicBezTo>
                    <a:pt x="2345" y="0"/>
                    <a:pt x="1303" y="275"/>
                    <a:pt x="634" y="1022"/>
                  </a:cubicBezTo>
                  <a:cubicBezTo>
                    <a:pt x="395" y="1298"/>
                    <a:pt x="216" y="1626"/>
                    <a:pt x="120" y="1977"/>
                  </a:cubicBezTo>
                  <a:cubicBezTo>
                    <a:pt x="30" y="2290"/>
                    <a:pt x="0" y="2618"/>
                    <a:pt x="23" y="2939"/>
                  </a:cubicBezTo>
                  <a:cubicBezTo>
                    <a:pt x="45" y="3200"/>
                    <a:pt x="97" y="3543"/>
                    <a:pt x="254" y="3744"/>
                  </a:cubicBezTo>
                  <a:cubicBezTo>
                    <a:pt x="389" y="3912"/>
                    <a:pt x="620" y="3924"/>
                    <a:pt x="825" y="3924"/>
                  </a:cubicBezTo>
                  <a:cubicBezTo>
                    <a:pt x="857" y="3924"/>
                    <a:pt x="888" y="3923"/>
                    <a:pt x="918" y="3923"/>
                  </a:cubicBezTo>
                  <a:cubicBezTo>
                    <a:pt x="1021" y="3923"/>
                    <a:pt x="1125" y="3922"/>
                    <a:pt x="1229" y="3922"/>
                  </a:cubicBezTo>
                  <a:cubicBezTo>
                    <a:pt x="1524" y="3922"/>
                    <a:pt x="1820" y="3934"/>
                    <a:pt x="2096" y="4028"/>
                  </a:cubicBezTo>
                  <a:cubicBezTo>
                    <a:pt x="2454" y="4147"/>
                    <a:pt x="2745" y="4408"/>
                    <a:pt x="2991" y="4691"/>
                  </a:cubicBezTo>
                  <a:cubicBezTo>
                    <a:pt x="3401" y="5146"/>
                    <a:pt x="3699" y="5706"/>
                    <a:pt x="3848" y="6302"/>
                  </a:cubicBezTo>
                  <a:cubicBezTo>
                    <a:pt x="3923" y="6623"/>
                    <a:pt x="3953" y="6959"/>
                    <a:pt x="4065" y="7272"/>
                  </a:cubicBezTo>
                  <a:cubicBezTo>
                    <a:pt x="4206" y="7690"/>
                    <a:pt x="4497" y="8048"/>
                    <a:pt x="4773" y="8391"/>
                  </a:cubicBezTo>
                  <a:cubicBezTo>
                    <a:pt x="4833" y="8473"/>
                    <a:pt x="4907" y="8540"/>
                    <a:pt x="4997" y="8585"/>
                  </a:cubicBezTo>
                  <a:cubicBezTo>
                    <a:pt x="5046" y="8600"/>
                    <a:pt x="5097" y="8607"/>
                    <a:pt x="5148" y="8607"/>
                  </a:cubicBezTo>
                  <a:cubicBezTo>
                    <a:pt x="5244" y="8607"/>
                    <a:pt x="5339" y="8581"/>
                    <a:pt x="5422" y="8532"/>
                  </a:cubicBezTo>
                  <a:cubicBezTo>
                    <a:pt x="6205" y="8159"/>
                    <a:pt x="6600" y="7294"/>
                    <a:pt x="6899" y="6481"/>
                  </a:cubicBezTo>
                  <a:cubicBezTo>
                    <a:pt x="7309" y="5378"/>
                    <a:pt x="7637" y="4117"/>
                    <a:pt x="7137" y="3051"/>
                  </a:cubicBezTo>
                  <a:cubicBezTo>
                    <a:pt x="7085" y="2969"/>
                    <a:pt x="7055" y="2872"/>
                    <a:pt x="7048" y="2775"/>
                  </a:cubicBezTo>
                  <a:cubicBezTo>
                    <a:pt x="7055" y="2678"/>
                    <a:pt x="7085" y="2581"/>
                    <a:pt x="7130" y="2499"/>
                  </a:cubicBezTo>
                  <a:cubicBezTo>
                    <a:pt x="7301" y="2051"/>
                    <a:pt x="7063" y="1537"/>
                    <a:pt x="6705" y="1216"/>
                  </a:cubicBezTo>
                  <a:cubicBezTo>
                    <a:pt x="6347" y="903"/>
                    <a:pt x="5892" y="731"/>
                    <a:pt x="5459" y="530"/>
                  </a:cubicBezTo>
                  <a:cubicBezTo>
                    <a:pt x="5176" y="381"/>
                    <a:pt x="4885" y="254"/>
                    <a:pt x="4579" y="150"/>
                  </a:cubicBezTo>
                  <a:cubicBezTo>
                    <a:pt x="4318" y="75"/>
                    <a:pt x="4050" y="30"/>
                    <a:pt x="3774" y="15"/>
                  </a:cubicBezTo>
                  <a:cubicBezTo>
                    <a:pt x="3636" y="5"/>
                    <a:pt x="3497" y="0"/>
                    <a:pt x="3358" y="0"/>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027;p58"/>
            <p:cNvSpPr/>
            <p:nvPr/>
          </p:nvSpPr>
          <p:spPr>
            <a:xfrm flipH="1">
              <a:off x="1938975" y="2281250"/>
              <a:ext cx="183225" cy="137025"/>
            </a:xfrm>
            <a:custGeom>
              <a:avLst/>
              <a:gdLst/>
              <a:ahLst/>
              <a:cxnLst/>
              <a:rect l="l" t="t" r="r" b="b"/>
              <a:pathLst>
                <a:path w="7329" h="5481" extrusionOk="0">
                  <a:moveTo>
                    <a:pt x="4971" y="0"/>
                  </a:moveTo>
                  <a:cubicBezTo>
                    <a:pt x="3750" y="0"/>
                    <a:pt x="1783" y="862"/>
                    <a:pt x="1783" y="862"/>
                  </a:cubicBezTo>
                  <a:cubicBezTo>
                    <a:pt x="1783" y="862"/>
                    <a:pt x="1" y="2965"/>
                    <a:pt x="575" y="3674"/>
                  </a:cubicBezTo>
                  <a:cubicBezTo>
                    <a:pt x="1449" y="4737"/>
                    <a:pt x="5986" y="5481"/>
                    <a:pt x="7085" y="5481"/>
                  </a:cubicBezTo>
                  <a:cubicBezTo>
                    <a:pt x="7242" y="5481"/>
                    <a:pt x="7329" y="5465"/>
                    <a:pt x="7324" y="5434"/>
                  </a:cubicBezTo>
                  <a:cubicBezTo>
                    <a:pt x="7324" y="5434"/>
                    <a:pt x="7078" y="1593"/>
                    <a:pt x="6981" y="1354"/>
                  </a:cubicBezTo>
                  <a:cubicBezTo>
                    <a:pt x="6884" y="1123"/>
                    <a:pt x="6377" y="146"/>
                    <a:pt x="5199" y="12"/>
                  </a:cubicBezTo>
                  <a:cubicBezTo>
                    <a:pt x="5127" y="4"/>
                    <a:pt x="5050" y="0"/>
                    <a:pt x="4971"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028;p58"/>
            <p:cNvSpPr/>
            <p:nvPr/>
          </p:nvSpPr>
          <p:spPr>
            <a:xfrm flipH="1">
              <a:off x="1763825" y="2250575"/>
              <a:ext cx="183675" cy="166350"/>
            </a:xfrm>
            <a:custGeom>
              <a:avLst/>
              <a:gdLst/>
              <a:ahLst/>
              <a:cxnLst/>
              <a:rect l="l" t="t" r="r" b="b"/>
              <a:pathLst>
                <a:path w="7347" h="6654" extrusionOk="0">
                  <a:moveTo>
                    <a:pt x="5244" y="1"/>
                  </a:moveTo>
                  <a:lnTo>
                    <a:pt x="1" y="2581"/>
                  </a:lnTo>
                  <a:lnTo>
                    <a:pt x="336" y="6653"/>
                  </a:lnTo>
                  <a:lnTo>
                    <a:pt x="7347" y="5885"/>
                  </a:lnTo>
                  <a:lnTo>
                    <a:pt x="5244" y="1"/>
                  </a:ln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029;p58"/>
            <p:cNvSpPr/>
            <p:nvPr/>
          </p:nvSpPr>
          <p:spPr>
            <a:xfrm flipH="1">
              <a:off x="1837100" y="1832925"/>
              <a:ext cx="65650" cy="427750"/>
            </a:xfrm>
            <a:custGeom>
              <a:avLst/>
              <a:gdLst/>
              <a:ahLst/>
              <a:cxnLst/>
              <a:rect l="l" t="t" r="r" b="b"/>
              <a:pathLst>
                <a:path w="2626" h="17110" extrusionOk="0">
                  <a:moveTo>
                    <a:pt x="2022" y="1"/>
                  </a:moveTo>
                  <a:cubicBezTo>
                    <a:pt x="2022" y="1"/>
                    <a:pt x="1" y="4476"/>
                    <a:pt x="806" y="11128"/>
                  </a:cubicBezTo>
                  <a:cubicBezTo>
                    <a:pt x="1097" y="13485"/>
                    <a:pt x="2626" y="17109"/>
                    <a:pt x="2626" y="17109"/>
                  </a:cubicBezTo>
                  <a:lnTo>
                    <a:pt x="2022"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030;p58"/>
            <p:cNvSpPr/>
            <p:nvPr/>
          </p:nvSpPr>
          <p:spPr>
            <a:xfrm flipH="1">
              <a:off x="1219575" y="1758600"/>
              <a:ext cx="632650" cy="783225"/>
            </a:xfrm>
            <a:custGeom>
              <a:avLst/>
              <a:gdLst/>
              <a:ahLst/>
              <a:cxnLst/>
              <a:rect l="l" t="t" r="r" b="b"/>
              <a:pathLst>
                <a:path w="25306" h="31329" extrusionOk="0">
                  <a:moveTo>
                    <a:pt x="9598" y="1"/>
                  </a:moveTo>
                  <a:cubicBezTo>
                    <a:pt x="7557" y="1"/>
                    <a:pt x="5863" y="13"/>
                    <a:pt x="5370" y="50"/>
                  </a:cubicBezTo>
                  <a:cubicBezTo>
                    <a:pt x="605" y="386"/>
                    <a:pt x="1" y="2981"/>
                    <a:pt x="1" y="2981"/>
                  </a:cubicBezTo>
                  <a:cubicBezTo>
                    <a:pt x="1" y="2981"/>
                    <a:pt x="784" y="28458"/>
                    <a:pt x="978" y="29457"/>
                  </a:cubicBezTo>
                  <a:cubicBezTo>
                    <a:pt x="1246" y="30848"/>
                    <a:pt x="4888" y="31328"/>
                    <a:pt x="9248" y="31328"/>
                  </a:cubicBezTo>
                  <a:cubicBezTo>
                    <a:pt x="16017" y="31328"/>
                    <a:pt x="24518" y="30169"/>
                    <a:pt x="24813" y="29457"/>
                  </a:cubicBezTo>
                  <a:cubicBezTo>
                    <a:pt x="25305" y="28286"/>
                    <a:pt x="24910" y="4443"/>
                    <a:pt x="24134" y="2586"/>
                  </a:cubicBezTo>
                  <a:cubicBezTo>
                    <a:pt x="23351" y="729"/>
                    <a:pt x="19145" y="50"/>
                    <a:pt x="19145" y="50"/>
                  </a:cubicBezTo>
                  <a:cubicBezTo>
                    <a:pt x="19145" y="50"/>
                    <a:pt x="13679" y="1"/>
                    <a:pt x="9598" y="1"/>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031;p58"/>
            <p:cNvSpPr/>
            <p:nvPr/>
          </p:nvSpPr>
          <p:spPr>
            <a:xfrm flipH="1">
              <a:off x="925000" y="1792100"/>
              <a:ext cx="827850" cy="677575"/>
            </a:xfrm>
            <a:custGeom>
              <a:avLst/>
              <a:gdLst/>
              <a:ahLst/>
              <a:cxnLst/>
              <a:rect l="l" t="t" r="r" b="b"/>
              <a:pathLst>
                <a:path w="33114" h="27103" extrusionOk="0">
                  <a:moveTo>
                    <a:pt x="18944" y="1"/>
                  </a:moveTo>
                  <a:lnTo>
                    <a:pt x="14171" y="8734"/>
                  </a:lnTo>
                  <a:cubicBezTo>
                    <a:pt x="13649" y="11337"/>
                    <a:pt x="11307" y="16028"/>
                    <a:pt x="9800" y="16162"/>
                  </a:cubicBezTo>
                  <a:cubicBezTo>
                    <a:pt x="9749" y="16166"/>
                    <a:pt x="9692" y="16168"/>
                    <a:pt x="9630" y="16168"/>
                  </a:cubicBezTo>
                  <a:cubicBezTo>
                    <a:pt x="7870" y="16168"/>
                    <a:pt x="1970" y="14491"/>
                    <a:pt x="1970" y="14491"/>
                  </a:cubicBezTo>
                  <a:lnTo>
                    <a:pt x="1" y="20428"/>
                  </a:lnTo>
                  <a:cubicBezTo>
                    <a:pt x="3223" y="23941"/>
                    <a:pt x="13708" y="27103"/>
                    <a:pt x="13708" y="27103"/>
                  </a:cubicBezTo>
                  <a:cubicBezTo>
                    <a:pt x="33113" y="9122"/>
                    <a:pt x="18944" y="1"/>
                    <a:pt x="18944" y="1"/>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032;p58"/>
            <p:cNvSpPr/>
            <p:nvPr/>
          </p:nvSpPr>
          <p:spPr>
            <a:xfrm flipH="1">
              <a:off x="1741250" y="1959350"/>
              <a:ext cx="105000" cy="171550"/>
            </a:xfrm>
            <a:custGeom>
              <a:avLst/>
              <a:gdLst/>
              <a:ahLst/>
              <a:cxnLst/>
              <a:rect l="l" t="t" r="r" b="b"/>
              <a:pathLst>
                <a:path w="4200" h="6862" extrusionOk="0">
                  <a:moveTo>
                    <a:pt x="3916" y="0"/>
                  </a:moveTo>
                  <a:cubicBezTo>
                    <a:pt x="3893" y="53"/>
                    <a:pt x="1402" y="5221"/>
                    <a:pt x="0" y="6862"/>
                  </a:cubicBezTo>
                  <a:lnTo>
                    <a:pt x="440" y="6862"/>
                  </a:lnTo>
                  <a:cubicBezTo>
                    <a:pt x="1865" y="5199"/>
                    <a:pt x="4102" y="329"/>
                    <a:pt x="4199" y="127"/>
                  </a:cubicBezTo>
                  <a:lnTo>
                    <a:pt x="39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033;p58"/>
            <p:cNvSpPr/>
            <p:nvPr/>
          </p:nvSpPr>
          <p:spPr>
            <a:xfrm flipH="1">
              <a:off x="1400050" y="1991600"/>
              <a:ext cx="304500" cy="202700"/>
            </a:xfrm>
            <a:custGeom>
              <a:avLst/>
              <a:gdLst/>
              <a:ahLst/>
              <a:cxnLst/>
              <a:rect l="l" t="t" r="r" b="b"/>
              <a:pathLst>
                <a:path w="12180" h="8108" extrusionOk="0">
                  <a:moveTo>
                    <a:pt x="11806" y="1"/>
                  </a:moveTo>
                  <a:lnTo>
                    <a:pt x="11508" y="75"/>
                  </a:lnTo>
                  <a:lnTo>
                    <a:pt x="11873" y="1574"/>
                  </a:lnTo>
                  <a:cubicBezTo>
                    <a:pt x="11732" y="2052"/>
                    <a:pt x="10248" y="6907"/>
                    <a:pt x="8383" y="7809"/>
                  </a:cubicBezTo>
                  <a:cubicBezTo>
                    <a:pt x="8115" y="7802"/>
                    <a:pt x="5967" y="7809"/>
                    <a:pt x="75" y="6370"/>
                  </a:cubicBezTo>
                  <a:lnTo>
                    <a:pt x="0" y="6661"/>
                  </a:lnTo>
                  <a:cubicBezTo>
                    <a:pt x="5489" y="8003"/>
                    <a:pt x="7727" y="8107"/>
                    <a:pt x="8286" y="8107"/>
                  </a:cubicBezTo>
                  <a:lnTo>
                    <a:pt x="8428" y="8107"/>
                  </a:lnTo>
                  <a:lnTo>
                    <a:pt x="8480" y="8093"/>
                  </a:lnTo>
                  <a:cubicBezTo>
                    <a:pt x="10568" y="7116"/>
                    <a:pt x="12105" y="1843"/>
                    <a:pt x="12164" y="1619"/>
                  </a:cubicBezTo>
                  <a:lnTo>
                    <a:pt x="12179" y="1582"/>
                  </a:lnTo>
                  <a:lnTo>
                    <a:pt x="118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034;p58"/>
            <p:cNvSpPr/>
            <p:nvPr/>
          </p:nvSpPr>
          <p:spPr>
            <a:xfrm flipH="1">
              <a:off x="1225550" y="2248525"/>
              <a:ext cx="488700" cy="293125"/>
            </a:xfrm>
            <a:custGeom>
              <a:avLst/>
              <a:gdLst/>
              <a:ahLst/>
              <a:cxnLst/>
              <a:rect l="l" t="t" r="r" b="b"/>
              <a:pathLst>
                <a:path w="19548" h="11725" extrusionOk="0">
                  <a:moveTo>
                    <a:pt x="19488" y="1"/>
                  </a:moveTo>
                  <a:cubicBezTo>
                    <a:pt x="19223" y="340"/>
                    <a:pt x="13665" y="7551"/>
                    <a:pt x="10849" y="7551"/>
                  </a:cubicBezTo>
                  <a:cubicBezTo>
                    <a:pt x="10814" y="7551"/>
                    <a:pt x="10781" y="7550"/>
                    <a:pt x="10747" y="7548"/>
                  </a:cubicBezTo>
                  <a:cubicBezTo>
                    <a:pt x="7899" y="7369"/>
                    <a:pt x="1" y="3760"/>
                    <a:pt x="1" y="3759"/>
                  </a:cubicBezTo>
                  <a:lnTo>
                    <a:pt x="1" y="3759"/>
                  </a:lnTo>
                  <a:lnTo>
                    <a:pt x="11859" y="11725"/>
                  </a:lnTo>
                  <a:cubicBezTo>
                    <a:pt x="16430" y="11329"/>
                    <a:pt x="19100" y="10337"/>
                    <a:pt x="19302" y="9853"/>
                  </a:cubicBezTo>
                  <a:cubicBezTo>
                    <a:pt x="19496" y="9375"/>
                    <a:pt x="19548" y="5050"/>
                    <a:pt x="19488"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035;p58"/>
            <p:cNvSpPr/>
            <p:nvPr/>
          </p:nvSpPr>
          <p:spPr>
            <a:xfrm flipH="1">
              <a:off x="1439225" y="1758500"/>
              <a:ext cx="242775" cy="333075"/>
            </a:xfrm>
            <a:custGeom>
              <a:avLst/>
              <a:gdLst/>
              <a:ahLst/>
              <a:cxnLst/>
              <a:rect l="l" t="t" r="r" b="b"/>
              <a:pathLst>
                <a:path w="9711" h="13323" extrusionOk="0">
                  <a:moveTo>
                    <a:pt x="2689" y="0"/>
                  </a:moveTo>
                  <a:cubicBezTo>
                    <a:pt x="1689" y="0"/>
                    <a:pt x="776" y="3"/>
                    <a:pt x="53" y="10"/>
                  </a:cubicBezTo>
                  <a:cubicBezTo>
                    <a:pt x="53" y="10"/>
                    <a:pt x="1" y="13292"/>
                    <a:pt x="911" y="13322"/>
                  </a:cubicBezTo>
                  <a:cubicBezTo>
                    <a:pt x="912" y="13322"/>
                    <a:pt x="913" y="13322"/>
                    <a:pt x="915" y="13322"/>
                  </a:cubicBezTo>
                  <a:cubicBezTo>
                    <a:pt x="1954" y="13322"/>
                    <a:pt x="9711" y="25"/>
                    <a:pt x="9711" y="25"/>
                  </a:cubicBezTo>
                  <a:cubicBezTo>
                    <a:pt x="7733" y="14"/>
                    <a:pt x="4981" y="0"/>
                    <a:pt x="26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036;p58"/>
            <p:cNvSpPr/>
            <p:nvPr/>
          </p:nvSpPr>
          <p:spPr>
            <a:xfrm flipH="1">
              <a:off x="1483775" y="1520825"/>
              <a:ext cx="168750" cy="366200"/>
            </a:xfrm>
            <a:custGeom>
              <a:avLst/>
              <a:gdLst/>
              <a:ahLst/>
              <a:cxnLst/>
              <a:rect l="l" t="t" r="r" b="b"/>
              <a:pathLst>
                <a:path w="6750" h="14648" extrusionOk="0">
                  <a:moveTo>
                    <a:pt x="5077" y="1"/>
                  </a:moveTo>
                  <a:cubicBezTo>
                    <a:pt x="4703" y="1"/>
                    <a:pt x="4370" y="716"/>
                    <a:pt x="4370" y="716"/>
                  </a:cubicBezTo>
                  <a:cubicBezTo>
                    <a:pt x="4236" y="1030"/>
                    <a:pt x="4154" y="1365"/>
                    <a:pt x="4117" y="1708"/>
                  </a:cubicBezTo>
                  <a:cubicBezTo>
                    <a:pt x="2983" y="880"/>
                    <a:pt x="1186" y="299"/>
                    <a:pt x="1186" y="299"/>
                  </a:cubicBezTo>
                  <a:cubicBezTo>
                    <a:pt x="1186" y="299"/>
                    <a:pt x="187" y="7518"/>
                    <a:pt x="276" y="11277"/>
                  </a:cubicBezTo>
                  <a:cubicBezTo>
                    <a:pt x="276" y="11277"/>
                    <a:pt x="0" y="14640"/>
                    <a:pt x="2290" y="14648"/>
                  </a:cubicBezTo>
                  <a:cubicBezTo>
                    <a:pt x="3953" y="14648"/>
                    <a:pt x="6750" y="9524"/>
                    <a:pt x="6750" y="9524"/>
                  </a:cubicBezTo>
                  <a:cubicBezTo>
                    <a:pt x="6384" y="8950"/>
                    <a:pt x="5004" y="2782"/>
                    <a:pt x="5004" y="2782"/>
                  </a:cubicBezTo>
                  <a:cubicBezTo>
                    <a:pt x="4967" y="2648"/>
                    <a:pt x="4915" y="2521"/>
                    <a:pt x="4840" y="2409"/>
                  </a:cubicBezTo>
                  <a:lnTo>
                    <a:pt x="5273" y="1529"/>
                  </a:lnTo>
                  <a:cubicBezTo>
                    <a:pt x="6019" y="754"/>
                    <a:pt x="5579" y="142"/>
                    <a:pt x="5168" y="15"/>
                  </a:cubicBezTo>
                  <a:cubicBezTo>
                    <a:pt x="5138" y="5"/>
                    <a:pt x="5108" y="1"/>
                    <a:pt x="5077" y="1"/>
                  </a:cubicBez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037;p58"/>
            <p:cNvSpPr/>
            <p:nvPr/>
          </p:nvSpPr>
          <p:spPr>
            <a:xfrm flipH="1">
              <a:off x="1538600" y="1639225"/>
              <a:ext cx="105725" cy="103125"/>
            </a:xfrm>
            <a:custGeom>
              <a:avLst/>
              <a:gdLst/>
              <a:ahLst/>
              <a:cxnLst/>
              <a:rect l="l" t="t" r="r" b="b"/>
              <a:pathLst>
                <a:path w="4229" h="4125" extrusionOk="0">
                  <a:moveTo>
                    <a:pt x="3886" y="0"/>
                  </a:moveTo>
                  <a:lnTo>
                    <a:pt x="3886" y="0"/>
                  </a:lnTo>
                  <a:cubicBezTo>
                    <a:pt x="2297" y="955"/>
                    <a:pt x="164" y="1477"/>
                    <a:pt x="164" y="1477"/>
                  </a:cubicBezTo>
                  <a:cubicBezTo>
                    <a:pt x="120" y="2342"/>
                    <a:pt x="23" y="3483"/>
                    <a:pt x="0" y="4124"/>
                  </a:cubicBezTo>
                  <a:cubicBezTo>
                    <a:pt x="4229" y="1813"/>
                    <a:pt x="3886" y="0"/>
                    <a:pt x="3886" y="0"/>
                  </a:cubicBezTo>
                  <a:close/>
                </a:path>
              </a:pathLst>
            </a:custGeom>
            <a:solidFill>
              <a:srgbClr val="E0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038;p58"/>
            <p:cNvSpPr/>
            <p:nvPr/>
          </p:nvSpPr>
          <p:spPr>
            <a:xfrm flipH="1">
              <a:off x="1514625" y="1505225"/>
              <a:ext cx="148725" cy="172650"/>
            </a:xfrm>
            <a:custGeom>
              <a:avLst/>
              <a:gdLst/>
              <a:ahLst/>
              <a:cxnLst/>
              <a:rect l="l" t="t" r="r" b="b"/>
              <a:pathLst>
                <a:path w="5949" h="6906" extrusionOk="0">
                  <a:moveTo>
                    <a:pt x="1555" y="1"/>
                  </a:moveTo>
                  <a:cubicBezTo>
                    <a:pt x="1333" y="1"/>
                    <a:pt x="1099" y="7"/>
                    <a:pt x="851" y="20"/>
                  </a:cubicBezTo>
                  <a:cubicBezTo>
                    <a:pt x="851" y="20"/>
                    <a:pt x="821" y="1616"/>
                    <a:pt x="470" y="2123"/>
                  </a:cubicBezTo>
                  <a:cubicBezTo>
                    <a:pt x="127" y="2638"/>
                    <a:pt x="1" y="5897"/>
                    <a:pt x="470" y="6621"/>
                  </a:cubicBezTo>
                  <a:cubicBezTo>
                    <a:pt x="578" y="6784"/>
                    <a:pt x="896" y="6905"/>
                    <a:pt x="1338" y="6905"/>
                  </a:cubicBezTo>
                  <a:cubicBezTo>
                    <a:pt x="1907" y="6905"/>
                    <a:pt x="2679" y="6704"/>
                    <a:pt x="3468" y="6128"/>
                  </a:cubicBezTo>
                  <a:cubicBezTo>
                    <a:pt x="4871" y="5099"/>
                    <a:pt x="5266" y="2481"/>
                    <a:pt x="5266" y="2481"/>
                  </a:cubicBezTo>
                  <a:cubicBezTo>
                    <a:pt x="5266" y="2481"/>
                    <a:pt x="5949" y="1"/>
                    <a:pt x="1555" y="1"/>
                  </a:cubicBez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039;p58"/>
            <p:cNvSpPr/>
            <p:nvPr/>
          </p:nvSpPr>
          <p:spPr>
            <a:xfrm flipH="1">
              <a:off x="1567675" y="1582350"/>
              <a:ext cx="92700" cy="95375"/>
            </a:xfrm>
            <a:custGeom>
              <a:avLst/>
              <a:gdLst/>
              <a:ahLst/>
              <a:cxnLst/>
              <a:rect l="l" t="t" r="r" b="b"/>
              <a:pathLst>
                <a:path w="3708" h="3815" extrusionOk="0">
                  <a:moveTo>
                    <a:pt x="3528" y="1"/>
                  </a:moveTo>
                  <a:cubicBezTo>
                    <a:pt x="3528" y="1"/>
                    <a:pt x="3050" y="287"/>
                    <a:pt x="2181" y="287"/>
                  </a:cubicBezTo>
                  <a:cubicBezTo>
                    <a:pt x="1861" y="287"/>
                    <a:pt x="1489" y="249"/>
                    <a:pt x="1067" y="142"/>
                  </a:cubicBezTo>
                  <a:cubicBezTo>
                    <a:pt x="1033" y="134"/>
                    <a:pt x="999" y="130"/>
                    <a:pt x="965" y="130"/>
                  </a:cubicBezTo>
                  <a:cubicBezTo>
                    <a:pt x="651" y="130"/>
                    <a:pt x="324" y="439"/>
                    <a:pt x="75" y="560"/>
                  </a:cubicBezTo>
                  <a:cubicBezTo>
                    <a:pt x="1" y="1693"/>
                    <a:pt x="61" y="3096"/>
                    <a:pt x="351" y="3543"/>
                  </a:cubicBezTo>
                  <a:cubicBezTo>
                    <a:pt x="442" y="3681"/>
                    <a:pt x="706" y="3814"/>
                    <a:pt x="1126" y="3814"/>
                  </a:cubicBezTo>
                  <a:cubicBezTo>
                    <a:pt x="1703" y="3814"/>
                    <a:pt x="2577" y="3563"/>
                    <a:pt x="3707" y="2730"/>
                  </a:cubicBezTo>
                  <a:lnTo>
                    <a:pt x="3528" y="1"/>
                  </a:lnTo>
                  <a:close/>
                </a:path>
              </a:pathLst>
            </a:custGeom>
            <a:solidFill>
              <a:srgbClr val="E9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040;p58"/>
            <p:cNvSpPr/>
            <p:nvPr/>
          </p:nvSpPr>
          <p:spPr>
            <a:xfrm flipH="1">
              <a:off x="1639825" y="1570050"/>
              <a:ext cx="7675" cy="16050"/>
            </a:xfrm>
            <a:custGeom>
              <a:avLst/>
              <a:gdLst/>
              <a:ahLst/>
              <a:cxnLst/>
              <a:rect l="l" t="t" r="r" b="b"/>
              <a:pathLst>
                <a:path w="307" h="642" extrusionOk="0">
                  <a:moveTo>
                    <a:pt x="142" y="0"/>
                  </a:moveTo>
                  <a:cubicBezTo>
                    <a:pt x="60" y="8"/>
                    <a:pt x="0" y="149"/>
                    <a:pt x="8" y="328"/>
                  </a:cubicBezTo>
                  <a:cubicBezTo>
                    <a:pt x="15" y="500"/>
                    <a:pt x="90" y="642"/>
                    <a:pt x="172" y="642"/>
                  </a:cubicBezTo>
                  <a:cubicBezTo>
                    <a:pt x="247" y="634"/>
                    <a:pt x="306" y="493"/>
                    <a:pt x="299" y="314"/>
                  </a:cubicBezTo>
                  <a:cubicBezTo>
                    <a:pt x="291" y="142"/>
                    <a:pt x="224" y="0"/>
                    <a:pt x="142" y="0"/>
                  </a:cubicBezTo>
                  <a:close/>
                </a:path>
              </a:pathLst>
            </a:custGeom>
            <a:solidFill>
              <a:srgbClr val="3B26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041;p58"/>
            <p:cNvSpPr/>
            <p:nvPr/>
          </p:nvSpPr>
          <p:spPr>
            <a:xfrm flipH="1">
              <a:off x="1608875" y="1568925"/>
              <a:ext cx="7675" cy="15875"/>
            </a:xfrm>
            <a:custGeom>
              <a:avLst/>
              <a:gdLst/>
              <a:ahLst/>
              <a:cxnLst/>
              <a:rect l="l" t="t" r="r" b="b"/>
              <a:pathLst>
                <a:path w="307" h="635" extrusionOk="0">
                  <a:moveTo>
                    <a:pt x="141" y="0"/>
                  </a:moveTo>
                  <a:cubicBezTo>
                    <a:pt x="139" y="0"/>
                    <a:pt x="137" y="0"/>
                    <a:pt x="135" y="1"/>
                  </a:cubicBezTo>
                  <a:cubicBezTo>
                    <a:pt x="60" y="1"/>
                    <a:pt x="0" y="142"/>
                    <a:pt x="8" y="321"/>
                  </a:cubicBezTo>
                  <a:cubicBezTo>
                    <a:pt x="15" y="500"/>
                    <a:pt x="83" y="635"/>
                    <a:pt x="165" y="635"/>
                  </a:cubicBezTo>
                  <a:cubicBezTo>
                    <a:pt x="247" y="635"/>
                    <a:pt x="306" y="485"/>
                    <a:pt x="299" y="306"/>
                  </a:cubicBezTo>
                  <a:cubicBezTo>
                    <a:pt x="292" y="139"/>
                    <a:pt x="220" y="0"/>
                    <a:pt x="141" y="0"/>
                  </a:cubicBezTo>
                  <a:close/>
                </a:path>
              </a:pathLst>
            </a:custGeom>
            <a:solidFill>
              <a:srgbClr val="3B26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042;p58"/>
            <p:cNvSpPr/>
            <p:nvPr/>
          </p:nvSpPr>
          <p:spPr>
            <a:xfrm flipH="1">
              <a:off x="1577000" y="1540250"/>
              <a:ext cx="47650" cy="19200"/>
            </a:xfrm>
            <a:custGeom>
              <a:avLst/>
              <a:gdLst/>
              <a:ahLst/>
              <a:cxnLst/>
              <a:rect l="l" t="t" r="r" b="b"/>
              <a:pathLst>
                <a:path w="1906" h="768" extrusionOk="0">
                  <a:moveTo>
                    <a:pt x="938" y="0"/>
                  </a:moveTo>
                  <a:cubicBezTo>
                    <a:pt x="561" y="0"/>
                    <a:pt x="213" y="245"/>
                    <a:pt x="213" y="245"/>
                  </a:cubicBezTo>
                  <a:cubicBezTo>
                    <a:pt x="0" y="567"/>
                    <a:pt x="226" y="589"/>
                    <a:pt x="292" y="589"/>
                  </a:cubicBezTo>
                  <a:cubicBezTo>
                    <a:pt x="303" y="589"/>
                    <a:pt x="310" y="588"/>
                    <a:pt x="310" y="588"/>
                  </a:cubicBezTo>
                  <a:cubicBezTo>
                    <a:pt x="370" y="517"/>
                    <a:pt x="467" y="490"/>
                    <a:pt x="580" y="490"/>
                  </a:cubicBezTo>
                  <a:cubicBezTo>
                    <a:pt x="943" y="490"/>
                    <a:pt x="1478" y="767"/>
                    <a:pt x="1540" y="767"/>
                  </a:cubicBezTo>
                  <a:cubicBezTo>
                    <a:pt x="1543" y="767"/>
                    <a:pt x="1545" y="768"/>
                    <a:pt x="1548" y="768"/>
                  </a:cubicBezTo>
                  <a:cubicBezTo>
                    <a:pt x="1640" y="768"/>
                    <a:pt x="1906" y="649"/>
                    <a:pt x="1436" y="193"/>
                  </a:cubicBezTo>
                  <a:cubicBezTo>
                    <a:pt x="1283" y="50"/>
                    <a:pt x="1108" y="0"/>
                    <a:pt x="938" y="0"/>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043;p58"/>
            <p:cNvSpPr/>
            <p:nvPr/>
          </p:nvSpPr>
          <p:spPr>
            <a:xfrm flipH="1">
              <a:off x="1629400" y="1542350"/>
              <a:ext cx="34075" cy="13700"/>
            </a:xfrm>
            <a:custGeom>
              <a:avLst/>
              <a:gdLst/>
              <a:ahLst/>
              <a:cxnLst/>
              <a:rect l="l" t="t" r="r" b="b"/>
              <a:pathLst>
                <a:path w="1363" h="548" extrusionOk="0">
                  <a:moveTo>
                    <a:pt x="542" y="1"/>
                  </a:moveTo>
                  <a:cubicBezTo>
                    <a:pt x="406" y="1"/>
                    <a:pt x="273" y="50"/>
                    <a:pt x="177" y="198"/>
                  </a:cubicBezTo>
                  <a:cubicBezTo>
                    <a:pt x="1" y="476"/>
                    <a:pt x="45" y="547"/>
                    <a:pt x="181" y="547"/>
                  </a:cubicBezTo>
                  <a:cubicBezTo>
                    <a:pt x="326" y="547"/>
                    <a:pt x="576" y="466"/>
                    <a:pt x="776" y="466"/>
                  </a:cubicBezTo>
                  <a:cubicBezTo>
                    <a:pt x="872" y="466"/>
                    <a:pt x="957" y="485"/>
                    <a:pt x="1012" y="542"/>
                  </a:cubicBezTo>
                  <a:cubicBezTo>
                    <a:pt x="1012" y="542"/>
                    <a:pt x="1363" y="542"/>
                    <a:pt x="1079" y="191"/>
                  </a:cubicBezTo>
                  <a:cubicBezTo>
                    <a:pt x="1079" y="191"/>
                    <a:pt x="808" y="1"/>
                    <a:pt x="542" y="1"/>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044;p58"/>
            <p:cNvSpPr/>
            <p:nvPr/>
          </p:nvSpPr>
          <p:spPr>
            <a:xfrm flipH="1">
              <a:off x="1547175" y="1545425"/>
              <a:ext cx="48500" cy="50375"/>
            </a:xfrm>
            <a:custGeom>
              <a:avLst/>
              <a:gdLst/>
              <a:ahLst/>
              <a:cxnLst/>
              <a:rect l="l" t="t" r="r" b="b"/>
              <a:pathLst>
                <a:path w="1940" h="2015" extrusionOk="0">
                  <a:moveTo>
                    <a:pt x="1768" y="1"/>
                  </a:moveTo>
                  <a:cubicBezTo>
                    <a:pt x="1768" y="16"/>
                    <a:pt x="1470" y="1455"/>
                    <a:pt x="1" y="1843"/>
                  </a:cubicBezTo>
                  <a:lnTo>
                    <a:pt x="46" y="2015"/>
                  </a:lnTo>
                  <a:cubicBezTo>
                    <a:pt x="1627" y="1597"/>
                    <a:pt x="1940" y="46"/>
                    <a:pt x="1940" y="31"/>
                  </a:cubicBezTo>
                  <a:lnTo>
                    <a:pt x="1768" y="1"/>
                  </a:lnTo>
                  <a:close/>
                </a:path>
              </a:pathLst>
            </a:custGeom>
            <a:solidFill>
              <a:srgbClr val="E9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045;p58"/>
            <p:cNvSpPr/>
            <p:nvPr/>
          </p:nvSpPr>
          <p:spPr>
            <a:xfrm flipH="1">
              <a:off x="1516775" y="1605275"/>
              <a:ext cx="55025" cy="47200"/>
            </a:xfrm>
            <a:custGeom>
              <a:avLst/>
              <a:gdLst/>
              <a:ahLst/>
              <a:cxnLst/>
              <a:rect l="l" t="t" r="r" b="b"/>
              <a:pathLst>
                <a:path w="2201" h="1888" extrusionOk="0">
                  <a:moveTo>
                    <a:pt x="2051" y="1"/>
                  </a:moveTo>
                  <a:cubicBezTo>
                    <a:pt x="2044" y="16"/>
                    <a:pt x="1231" y="1239"/>
                    <a:pt x="0" y="1724"/>
                  </a:cubicBezTo>
                  <a:lnTo>
                    <a:pt x="60" y="1888"/>
                  </a:lnTo>
                  <a:cubicBezTo>
                    <a:pt x="1350" y="1373"/>
                    <a:pt x="2171" y="150"/>
                    <a:pt x="2200" y="98"/>
                  </a:cubicBezTo>
                  <a:lnTo>
                    <a:pt x="2051" y="1"/>
                  </a:lnTo>
                  <a:close/>
                </a:path>
              </a:pathLst>
            </a:custGeom>
            <a:solidFill>
              <a:srgbClr val="E9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046;p58"/>
            <p:cNvSpPr/>
            <p:nvPr/>
          </p:nvSpPr>
          <p:spPr>
            <a:xfrm flipH="1">
              <a:off x="1655675" y="2163700"/>
              <a:ext cx="51500" cy="140225"/>
            </a:xfrm>
            <a:custGeom>
              <a:avLst/>
              <a:gdLst/>
              <a:ahLst/>
              <a:cxnLst/>
              <a:rect l="l" t="t" r="r" b="b"/>
              <a:pathLst>
                <a:path w="2060" h="5609" extrusionOk="0">
                  <a:moveTo>
                    <a:pt x="1776" y="0"/>
                  </a:moveTo>
                  <a:lnTo>
                    <a:pt x="1" y="5519"/>
                  </a:lnTo>
                  <a:lnTo>
                    <a:pt x="284" y="5609"/>
                  </a:lnTo>
                  <a:lnTo>
                    <a:pt x="2059" y="90"/>
                  </a:lnTo>
                  <a:lnTo>
                    <a:pt x="17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047;p58"/>
            <p:cNvSpPr/>
            <p:nvPr/>
          </p:nvSpPr>
          <p:spPr>
            <a:xfrm flipH="1">
              <a:off x="1423925" y="1421625"/>
              <a:ext cx="83750" cy="83750"/>
            </a:xfrm>
            <a:custGeom>
              <a:avLst/>
              <a:gdLst/>
              <a:ahLst/>
              <a:cxnLst/>
              <a:rect l="l" t="t" r="r" b="b"/>
              <a:pathLst>
                <a:path w="3350" h="3350" extrusionOk="0">
                  <a:moveTo>
                    <a:pt x="1679" y="1"/>
                  </a:moveTo>
                  <a:cubicBezTo>
                    <a:pt x="754" y="1"/>
                    <a:pt x="1" y="747"/>
                    <a:pt x="1" y="1671"/>
                  </a:cubicBezTo>
                  <a:cubicBezTo>
                    <a:pt x="1" y="2596"/>
                    <a:pt x="754" y="3349"/>
                    <a:pt x="1679" y="3349"/>
                  </a:cubicBezTo>
                  <a:cubicBezTo>
                    <a:pt x="2604" y="3349"/>
                    <a:pt x="3350" y="2596"/>
                    <a:pt x="3350" y="1671"/>
                  </a:cubicBezTo>
                  <a:cubicBezTo>
                    <a:pt x="3350" y="747"/>
                    <a:pt x="2604" y="1"/>
                    <a:pt x="1679" y="1"/>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048;p58"/>
            <p:cNvSpPr/>
            <p:nvPr/>
          </p:nvSpPr>
          <p:spPr>
            <a:xfrm flipH="1">
              <a:off x="1538025" y="1482950"/>
              <a:ext cx="112450" cy="59925"/>
            </a:xfrm>
            <a:custGeom>
              <a:avLst/>
              <a:gdLst/>
              <a:ahLst/>
              <a:cxnLst/>
              <a:rect l="l" t="t" r="r" b="b"/>
              <a:pathLst>
                <a:path w="4498" h="2397" extrusionOk="0">
                  <a:moveTo>
                    <a:pt x="2552" y="1"/>
                  </a:moveTo>
                  <a:cubicBezTo>
                    <a:pt x="2482" y="1"/>
                    <a:pt x="2412" y="3"/>
                    <a:pt x="2342" y="9"/>
                  </a:cubicBezTo>
                  <a:cubicBezTo>
                    <a:pt x="1768" y="46"/>
                    <a:pt x="1223" y="255"/>
                    <a:pt x="716" y="501"/>
                  </a:cubicBezTo>
                  <a:cubicBezTo>
                    <a:pt x="522" y="583"/>
                    <a:pt x="351" y="710"/>
                    <a:pt x="209" y="867"/>
                  </a:cubicBezTo>
                  <a:cubicBezTo>
                    <a:pt x="105" y="1001"/>
                    <a:pt x="0" y="1299"/>
                    <a:pt x="179" y="1418"/>
                  </a:cubicBezTo>
                  <a:cubicBezTo>
                    <a:pt x="366" y="1530"/>
                    <a:pt x="582" y="1597"/>
                    <a:pt x="798" y="1612"/>
                  </a:cubicBezTo>
                  <a:cubicBezTo>
                    <a:pt x="855" y="1618"/>
                    <a:pt x="911" y="1621"/>
                    <a:pt x="967" y="1621"/>
                  </a:cubicBezTo>
                  <a:cubicBezTo>
                    <a:pt x="1057" y="1621"/>
                    <a:pt x="1146" y="1614"/>
                    <a:pt x="1238" y="1605"/>
                  </a:cubicBezTo>
                  <a:cubicBezTo>
                    <a:pt x="1442" y="1585"/>
                    <a:pt x="1651" y="1553"/>
                    <a:pt x="1854" y="1553"/>
                  </a:cubicBezTo>
                  <a:cubicBezTo>
                    <a:pt x="2022" y="1553"/>
                    <a:pt x="2186" y="1575"/>
                    <a:pt x="2342" y="1642"/>
                  </a:cubicBezTo>
                  <a:cubicBezTo>
                    <a:pt x="2745" y="1814"/>
                    <a:pt x="2998" y="2246"/>
                    <a:pt x="3416" y="2366"/>
                  </a:cubicBezTo>
                  <a:cubicBezTo>
                    <a:pt x="3488" y="2386"/>
                    <a:pt x="3562" y="2396"/>
                    <a:pt x="3635" y="2396"/>
                  </a:cubicBezTo>
                  <a:cubicBezTo>
                    <a:pt x="3750" y="2396"/>
                    <a:pt x="3863" y="2371"/>
                    <a:pt x="3968" y="2321"/>
                  </a:cubicBezTo>
                  <a:cubicBezTo>
                    <a:pt x="4303" y="2172"/>
                    <a:pt x="4497" y="1776"/>
                    <a:pt x="4475" y="1404"/>
                  </a:cubicBezTo>
                  <a:cubicBezTo>
                    <a:pt x="4430" y="1031"/>
                    <a:pt x="4244" y="688"/>
                    <a:pt x="3945" y="456"/>
                  </a:cubicBezTo>
                  <a:cubicBezTo>
                    <a:pt x="3560" y="143"/>
                    <a:pt x="3053" y="1"/>
                    <a:pt x="2552" y="1"/>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049;p58"/>
            <p:cNvSpPr/>
            <p:nvPr/>
          </p:nvSpPr>
          <p:spPr>
            <a:xfrm flipH="1">
              <a:off x="1483775" y="1758925"/>
              <a:ext cx="159800" cy="253400"/>
            </a:xfrm>
            <a:custGeom>
              <a:avLst/>
              <a:gdLst/>
              <a:ahLst/>
              <a:cxnLst/>
              <a:rect l="l" t="t" r="r" b="b"/>
              <a:pathLst>
                <a:path w="6392" h="10136" extrusionOk="0">
                  <a:moveTo>
                    <a:pt x="6392" y="0"/>
                  </a:moveTo>
                  <a:lnTo>
                    <a:pt x="0" y="3118"/>
                  </a:lnTo>
                  <a:lnTo>
                    <a:pt x="0" y="10135"/>
                  </a:lnTo>
                  <a:lnTo>
                    <a:pt x="6392" y="0"/>
                  </a:ln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050;p58"/>
            <p:cNvSpPr/>
            <p:nvPr/>
          </p:nvSpPr>
          <p:spPr>
            <a:xfrm flipH="1">
              <a:off x="2023350" y="2281125"/>
              <a:ext cx="148450" cy="63075"/>
            </a:xfrm>
            <a:custGeom>
              <a:avLst/>
              <a:gdLst/>
              <a:ahLst/>
              <a:cxnLst/>
              <a:rect l="l" t="t" r="r" b="b"/>
              <a:pathLst>
                <a:path w="5938" h="2523" extrusionOk="0">
                  <a:moveTo>
                    <a:pt x="1007" y="1"/>
                  </a:moveTo>
                  <a:cubicBezTo>
                    <a:pt x="459" y="1"/>
                    <a:pt x="80" y="114"/>
                    <a:pt x="53" y="405"/>
                  </a:cubicBezTo>
                  <a:cubicBezTo>
                    <a:pt x="1" y="964"/>
                    <a:pt x="5154" y="2523"/>
                    <a:pt x="5154" y="2523"/>
                  </a:cubicBezTo>
                  <a:cubicBezTo>
                    <a:pt x="5154" y="2523"/>
                    <a:pt x="5937" y="1769"/>
                    <a:pt x="5632" y="1262"/>
                  </a:cubicBezTo>
                  <a:cubicBezTo>
                    <a:pt x="5406" y="889"/>
                    <a:pt x="2541" y="1"/>
                    <a:pt x="10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051;p58"/>
            <p:cNvSpPr/>
            <p:nvPr/>
          </p:nvSpPr>
          <p:spPr>
            <a:xfrm flipH="1">
              <a:off x="2050050" y="2304650"/>
              <a:ext cx="137400" cy="75400"/>
            </a:xfrm>
            <a:custGeom>
              <a:avLst/>
              <a:gdLst/>
              <a:ahLst/>
              <a:cxnLst/>
              <a:rect l="l" t="t" r="r" b="b"/>
              <a:pathLst>
                <a:path w="5496" h="3016" extrusionOk="0">
                  <a:moveTo>
                    <a:pt x="651" y="0"/>
                  </a:moveTo>
                  <a:cubicBezTo>
                    <a:pt x="418" y="0"/>
                    <a:pt x="255" y="70"/>
                    <a:pt x="194" y="232"/>
                  </a:cubicBezTo>
                  <a:cubicBezTo>
                    <a:pt x="0" y="761"/>
                    <a:pt x="3647" y="3013"/>
                    <a:pt x="3647" y="3013"/>
                  </a:cubicBezTo>
                  <a:cubicBezTo>
                    <a:pt x="3647" y="3013"/>
                    <a:pt x="3716" y="3016"/>
                    <a:pt x="3826" y="3016"/>
                  </a:cubicBezTo>
                  <a:cubicBezTo>
                    <a:pt x="4292" y="3016"/>
                    <a:pt x="5495" y="2972"/>
                    <a:pt x="5363" y="2514"/>
                  </a:cubicBezTo>
                  <a:cubicBezTo>
                    <a:pt x="5224" y="2035"/>
                    <a:pt x="1914" y="0"/>
                    <a:pt x="6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052;p58"/>
            <p:cNvSpPr/>
            <p:nvPr/>
          </p:nvSpPr>
          <p:spPr>
            <a:xfrm flipH="1">
              <a:off x="1937225" y="2233550"/>
              <a:ext cx="102600" cy="94975"/>
            </a:xfrm>
            <a:custGeom>
              <a:avLst/>
              <a:gdLst/>
              <a:ahLst/>
              <a:cxnLst/>
              <a:rect l="l" t="t" r="r" b="b"/>
              <a:pathLst>
                <a:path w="4104" h="3799" extrusionOk="0">
                  <a:moveTo>
                    <a:pt x="811" y="0"/>
                  </a:moveTo>
                  <a:cubicBezTo>
                    <a:pt x="1" y="0"/>
                    <a:pt x="599" y="1905"/>
                    <a:pt x="599" y="1905"/>
                  </a:cubicBezTo>
                  <a:cubicBezTo>
                    <a:pt x="599" y="1905"/>
                    <a:pt x="2660" y="3798"/>
                    <a:pt x="3457" y="3798"/>
                  </a:cubicBezTo>
                  <a:cubicBezTo>
                    <a:pt x="3580" y="3798"/>
                    <a:pt x="3673" y="3753"/>
                    <a:pt x="3724" y="3650"/>
                  </a:cubicBezTo>
                  <a:cubicBezTo>
                    <a:pt x="4104" y="2867"/>
                    <a:pt x="919" y="10"/>
                    <a:pt x="919" y="10"/>
                  </a:cubicBezTo>
                  <a:cubicBezTo>
                    <a:pt x="881" y="4"/>
                    <a:pt x="845" y="0"/>
                    <a:pt x="811" y="0"/>
                  </a:cubicBezTo>
                  <a:close/>
                </a:path>
              </a:pathLst>
            </a:custGeom>
            <a:solidFill>
              <a:srgbClr val="2B9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053;p58"/>
            <p:cNvSpPr/>
            <p:nvPr/>
          </p:nvSpPr>
          <p:spPr>
            <a:xfrm flipH="1">
              <a:off x="1660350" y="4295394"/>
              <a:ext cx="543625" cy="175700"/>
            </a:xfrm>
            <a:custGeom>
              <a:avLst/>
              <a:gdLst/>
              <a:ahLst/>
              <a:cxnLst/>
              <a:rect l="l" t="t" r="r" b="b"/>
              <a:pathLst>
                <a:path w="21745" h="7028" extrusionOk="0">
                  <a:moveTo>
                    <a:pt x="20783" y="1"/>
                  </a:moveTo>
                  <a:lnTo>
                    <a:pt x="15092" y="15"/>
                  </a:lnTo>
                  <a:cubicBezTo>
                    <a:pt x="14123" y="493"/>
                    <a:pt x="945" y="5296"/>
                    <a:pt x="549" y="5900"/>
                  </a:cubicBezTo>
                  <a:cubicBezTo>
                    <a:pt x="1" y="6740"/>
                    <a:pt x="1911" y="7028"/>
                    <a:pt x="4781" y="7028"/>
                  </a:cubicBezTo>
                  <a:cubicBezTo>
                    <a:pt x="11004" y="7028"/>
                    <a:pt x="21745" y="5676"/>
                    <a:pt x="21745" y="5676"/>
                  </a:cubicBezTo>
                  <a:lnTo>
                    <a:pt x="20783" y="1"/>
                  </a:ln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054;p58"/>
            <p:cNvSpPr/>
            <p:nvPr/>
          </p:nvSpPr>
          <p:spPr>
            <a:xfrm flipH="1">
              <a:off x="1674875" y="4255650"/>
              <a:ext cx="166725" cy="42525"/>
            </a:xfrm>
            <a:custGeom>
              <a:avLst/>
              <a:gdLst/>
              <a:ahLst/>
              <a:cxnLst/>
              <a:rect l="l" t="t" r="r" b="b"/>
              <a:pathLst>
                <a:path w="6669" h="1701" extrusionOk="0">
                  <a:moveTo>
                    <a:pt x="1" y="0"/>
                  </a:moveTo>
                  <a:lnTo>
                    <a:pt x="597" y="1700"/>
                  </a:lnTo>
                  <a:lnTo>
                    <a:pt x="6288" y="1686"/>
                  </a:lnTo>
                  <a:lnTo>
                    <a:pt x="6668" y="254"/>
                  </a:lnTo>
                  <a:lnTo>
                    <a:pt x="1" y="0"/>
                  </a:ln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055;p58"/>
            <p:cNvSpPr/>
            <p:nvPr/>
          </p:nvSpPr>
          <p:spPr>
            <a:xfrm flipH="1">
              <a:off x="1684400" y="4295394"/>
              <a:ext cx="298525" cy="72850"/>
            </a:xfrm>
            <a:custGeom>
              <a:avLst/>
              <a:gdLst/>
              <a:ahLst/>
              <a:cxnLst/>
              <a:rect l="l" t="t" r="r" b="b"/>
              <a:pathLst>
                <a:path w="11941" h="2914" extrusionOk="0">
                  <a:moveTo>
                    <a:pt x="11941" y="1"/>
                  </a:moveTo>
                  <a:lnTo>
                    <a:pt x="6250" y="8"/>
                  </a:lnTo>
                  <a:cubicBezTo>
                    <a:pt x="5840" y="217"/>
                    <a:pt x="3036" y="1224"/>
                    <a:pt x="1" y="2342"/>
                  </a:cubicBezTo>
                  <a:cubicBezTo>
                    <a:pt x="1521" y="2749"/>
                    <a:pt x="2897" y="2913"/>
                    <a:pt x="4128" y="2913"/>
                  </a:cubicBezTo>
                  <a:cubicBezTo>
                    <a:pt x="9316" y="2913"/>
                    <a:pt x="11941" y="1"/>
                    <a:pt x="11941" y="1"/>
                  </a:cubicBez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056;p58"/>
            <p:cNvSpPr/>
            <p:nvPr/>
          </p:nvSpPr>
          <p:spPr>
            <a:xfrm flipH="1">
              <a:off x="1093350" y="4336219"/>
              <a:ext cx="314750" cy="210175"/>
            </a:xfrm>
            <a:custGeom>
              <a:avLst/>
              <a:gdLst/>
              <a:ahLst/>
              <a:cxnLst/>
              <a:rect l="l" t="t" r="r" b="b"/>
              <a:pathLst>
                <a:path w="12590" h="8407" extrusionOk="0">
                  <a:moveTo>
                    <a:pt x="3931" y="1"/>
                  </a:moveTo>
                  <a:lnTo>
                    <a:pt x="0" y="5587"/>
                  </a:lnTo>
                  <a:cubicBezTo>
                    <a:pt x="288" y="6697"/>
                    <a:pt x="835" y="8406"/>
                    <a:pt x="3247" y="8406"/>
                  </a:cubicBezTo>
                  <a:cubicBezTo>
                    <a:pt x="4335" y="8406"/>
                    <a:pt x="5801" y="8059"/>
                    <a:pt x="7794" y="7153"/>
                  </a:cubicBezTo>
                  <a:lnTo>
                    <a:pt x="12589" y="3446"/>
                  </a:lnTo>
                  <a:cubicBezTo>
                    <a:pt x="12589" y="3446"/>
                    <a:pt x="10449" y="2537"/>
                    <a:pt x="6079" y="1753"/>
                  </a:cubicBezTo>
                  <a:cubicBezTo>
                    <a:pt x="3931" y="1366"/>
                    <a:pt x="3931" y="1"/>
                    <a:pt x="3931"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057;p58"/>
            <p:cNvSpPr/>
            <p:nvPr/>
          </p:nvSpPr>
          <p:spPr>
            <a:xfrm flipH="1">
              <a:off x="1093350" y="4308269"/>
              <a:ext cx="239800" cy="113925"/>
            </a:xfrm>
            <a:custGeom>
              <a:avLst/>
              <a:gdLst/>
              <a:ahLst/>
              <a:cxnLst/>
              <a:rect l="l" t="t" r="r" b="b"/>
              <a:pathLst>
                <a:path w="9592" h="4557" extrusionOk="0">
                  <a:moveTo>
                    <a:pt x="9487" y="0"/>
                  </a:moveTo>
                  <a:lnTo>
                    <a:pt x="1321" y="142"/>
                  </a:lnTo>
                  <a:lnTo>
                    <a:pt x="1" y="3483"/>
                  </a:lnTo>
                  <a:lnTo>
                    <a:pt x="9591" y="4557"/>
                  </a:lnTo>
                  <a:lnTo>
                    <a:pt x="9487" y="0"/>
                  </a:ln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058;p58"/>
            <p:cNvSpPr/>
            <p:nvPr/>
          </p:nvSpPr>
          <p:spPr>
            <a:xfrm flipH="1">
              <a:off x="1095975" y="4305888"/>
              <a:ext cx="213875" cy="86650"/>
            </a:xfrm>
            <a:custGeom>
              <a:avLst/>
              <a:gdLst/>
              <a:ahLst/>
              <a:cxnLst/>
              <a:rect l="l" t="t" r="r" b="b"/>
              <a:pathLst>
                <a:path w="8555" h="3466" extrusionOk="0">
                  <a:moveTo>
                    <a:pt x="8555" y="0"/>
                  </a:moveTo>
                  <a:lnTo>
                    <a:pt x="389" y="142"/>
                  </a:lnTo>
                  <a:lnTo>
                    <a:pt x="1" y="1119"/>
                  </a:lnTo>
                  <a:cubicBezTo>
                    <a:pt x="224" y="2021"/>
                    <a:pt x="582" y="2924"/>
                    <a:pt x="1172" y="3326"/>
                  </a:cubicBezTo>
                  <a:cubicBezTo>
                    <a:pt x="1312" y="3422"/>
                    <a:pt x="1498" y="3465"/>
                    <a:pt x="1719" y="3465"/>
                  </a:cubicBezTo>
                  <a:cubicBezTo>
                    <a:pt x="3707" y="3465"/>
                    <a:pt x="8555" y="0"/>
                    <a:pt x="8555" y="0"/>
                  </a:cubicBez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059;p58"/>
            <p:cNvSpPr/>
            <p:nvPr/>
          </p:nvSpPr>
          <p:spPr>
            <a:xfrm flipH="1">
              <a:off x="1089800" y="2506750"/>
              <a:ext cx="186100" cy="1755450"/>
            </a:xfrm>
            <a:custGeom>
              <a:avLst/>
              <a:gdLst/>
              <a:ahLst/>
              <a:cxnLst/>
              <a:rect l="l" t="t" r="r" b="b"/>
              <a:pathLst>
                <a:path w="7444" h="70218" extrusionOk="0">
                  <a:moveTo>
                    <a:pt x="269" y="1"/>
                  </a:moveTo>
                  <a:lnTo>
                    <a:pt x="0" y="128"/>
                  </a:lnTo>
                  <a:cubicBezTo>
                    <a:pt x="30" y="195"/>
                    <a:pt x="3095" y="6504"/>
                    <a:pt x="3356" y="12426"/>
                  </a:cubicBezTo>
                  <a:cubicBezTo>
                    <a:pt x="3610" y="18385"/>
                    <a:pt x="7107" y="69703"/>
                    <a:pt x="7145" y="70217"/>
                  </a:cubicBezTo>
                  <a:lnTo>
                    <a:pt x="7443" y="70195"/>
                  </a:lnTo>
                  <a:cubicBezTo>
                    <a:pt x="7413" y="69680"/>
                    <a:pt x="3908" y="18370"/>
                    <a:pt x="3654" y="12418"/>
                  </a:cubicBezTo>
                  <a:cubicBezTo>
                    <a:pt x="3393" y="6422"/>
                    <a:pt x="298" y="61"/>
                    <a:pt x="2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060;p58"/>
            <p:cNvSpPr/>
            <p:nvPr/>
          </p:nvSpPr>
          <p:spPr>
            <a:xfrm flipH="1">
              <a:off x="1787125" y="2511975"/>
              <a:ext cx="89150" cy="1750025"/>
            </a:xfrm>
            <a:custGeom>
              <a:avLst/>
              <a:gdLst/>
              <a:ahLst/>
              <a:cxnLst/>
              <a:rect l="l" t="t" r="r" b="b"/>
              <a:pathLst>
                <a:path w="3566" h="70001" extrusionOk="0">
                  <a:moveTo>
                    <a:pt x="3275" y="1"/>
                  </a:moveTo>
                  <a:cubicBezTo>
                    <a:pt x="3245" y="217"/>
                    <a:pt x="291" y="22061"/>
                    <a:pt x="142" y="25007"/>
                  </a:cubicBezTo>
                  <a:cubicBezTo>
                    <a:pt x="1" y="27960"/>
                    <a:pt x="142" y="69583"/>
                    <a:pt x="142" y="70001"/>
                  </a:cubicBezTo>
                  <a:lnTo>
                    <a:pt x="441" y="70001"/>
                  </a:lnTo>
                  <a:cubicBezTo>
                    <a:pt x="441" y="69583"/>
                    <a:pt x="299" y="27960"/>
                    <a:pt x="441" y="25022"/>
                  </a:cubicBezTo>
                  <a:cubicBezTo>
                    <a:pt x="590" y="22084"/>
                    <a:pt x="3536" y="262"/>
                    <a:pt x="3565" y="38"/>
                  </a:cubicBezTo>
                  <a:lnTo>
                    <a:pt x="32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061;p58"/>
            <p:cNvSpPr/>
            <p:nvPr/>
          </p:nvSpPr>
          <p:spPr>
            <a:xfrm flipH="1">
              <a:off x="2015150" y="2288425"/>
              <a:ext cx="55025" cy="64925"/>
            </a:xfrm>
            <a:custGeom>
              <a:avLst/>
              <a:gdLst/>
              <a:ahLst/>
              <a:cxnLst/>
              <a:rect l="l" t="t" r="r" b="b"/>
              <a:pathLst>
                <a:path w="2201" h="2597" extrusionOk="0">
                  <a:moveTo>
                    <a:pt x="2200" y="1"/>
                  </a:moveTo>
                  <a:lnTo>
                    <a:pt x="2200" y="1"/>
                  </a:lnTo>
                  <a:cubicBezTo>
                    <a:pt x="2200" y="1"/>
                    <a:pt x="75" y="448"/>
                    <a:pt x="0" y="2596"/>
                  </a:cubicBezTo>
                  <a:cubicBezTo>
                    <a:pt x="0" y="2596"/>
                    <a:pt x="627" y="754"/>
                    <a:pt x="2200" y="1"/>
                  </a:cubicBezTo>
                  <a:close/>
                </a:path>
              </a:pathLst>
            </a:custGeom>
            <a:solidFill>
              <a:srgbClr val="178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062;p58"/>
            <p:cNvSpPr/>
            <p:nvPr/>
          </p:nvSpPr>
          <p:spPr>
            <a:xfrm flipH="1">
              <a:off x="1230575" y="2491275"/>
              <a:ext cx="599275" cy="66025"/>
            </a:xfrm>
            <a:custGeom>
              <a:avLst/>
              <a:gdLst/>
              <a:ahLst/>
              <a:cxnLst/>
              <a:rect l="l" t="t" r="r" b="b"/>
              <a:pathLst>
                <a:path w="23971" h="2641" extrusionOk="0">
                  <a:moveTo>
                    <a:pt x="23873" y="1"/>
                  </a:moveTo>
                  <a:cubicBezTo>
                    <a:pt x="18867" y="1753"/>
                    <a:pt x="14560" y="2337"/>
                    <a:pt x="11043" y="2337"/>
                  </a:cubicBezTo>
                  <a:cubicBezTo>
                    <a:pt x="4081" y="2337"/>
                    <a:pt x="217" y="50"/>
                    <a:pt x="157" y="16"/>
                  </a:cubicBezTo>
                  <a:lnTo>
                    <a:pt x="1" y="277"/>
                  </a:lnTo>
                  <a:cubicBezTo>
                    <a:pt x="60" y="307"/>
                    <a:pt x="3991" y="2641"/>
                    <a:pt x="11053" y="2641"/>
                  </a:cubicBezTo>
                  <a:cubicBezTo>
                    <a:pt x="14596" y="2641"/>
                    <a:pt x="18936" y="2052"/>
                    <a:pt x="23970" y="284"/>
                  </a:cubicBezTo>
                  <a:lnTo>
                    <a:pt x="2387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063;p58"/>
            <p:cNvSpPr/>
            <p:nvPr/>
          </p:nvSpPr>
          <p:spPr>
            <a:xfrm flipH="1">
              <a:off x="1410675" y="1752300"/>
              <a:ext cx="826925" cy="1623325"/>
            </a:xfrm>
            <a:custGeom>
              <a:avLst/>
              <a:gdLst/>
              <a:ahLst/>
              <a:cxnLst/>
              <a:rect l="l" t="t" r="r" b="b"/>
              <a:pathLst>
                <a:path w="33077" h="64933" extrusionOk="0">
                  <a:moveTo>
                    <a:pt x="2784" y="0"/>
                  </a:moveTo>
                  <a:cubicBezTo>
                    <a:pt x="1538" y="0"/>
                    <a:pt x="345" y="942"/>
                    <a:pt x="284" y="2376"/>
                  </a:cubicBezTo>
                  <a:lnTo>
                    <a:pt x="164" y="4949"/>
                  </a:lnTo>
                  <a:cubicBezTo>
                    <a:pt x="0" y="8521"/>
                    <a:pt x="627" y="12086"/>
                    <a:pt x="2006" y="15390"/>
                  </a:cubicBezTo>
                  <a:lnTo>
                    <a:pt x="22627" y="64933"/>
                  </a:lnTo>
                  <a:lnTo>
                    <a:pt x="33076" y="60585"/>
                  </a:lnTo>
                  <a:lnTo>
                    <a:pt x="12455" y="11034"/>
                  </a:lnTo>
                  <a:cubicBezTo>
                    <a:pt x="11083" y="7738"/>
                    <a:pt x="8994" y="4777"/>
                    <a:pt x="6347" y="2376"/>
                  </a:cubicBezTo>
                  <a:lnTo>
                    <a:pt x="4438" y="646"/>
                  </a:lnTo>
                  <a:cubicBezTo>
                    <a:pt x="3946" y="201"/>
                    <a:pt x="3359" y="0"/>
                    <a:pt x="27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064;p58"/>
            <p:cNvSpPr/>
            <p:nvPr/>
          </p:nvSpPr>
          <p:spPr>
            <a:xfrm flipH="1">
              <a:off x="1907575" y="1920975"/>
              <a:ext cx="357450" cy="182000"/>
            </a:xfrm>
            <a:custGeom>
              <a:avLst/>
              <a:gdLst/>
              <a:ahLst/>
              <a:cxnLst/>
              <a:rect l="l" t="t" r="r" b="b"/>
              <a:pathLst>
                <a:path w="14298" h="7280" extrusionOk="0">
                  <a:moveTo>
                    <a:pt x="13582" y="1"/>
                  </a:moveTo>
                  <a:cubicBezTo>
                    <a:pt x="13572" y="1"/>
                    <a:pt x="13562" y="3"/>
                    <a:pt x="13552" y="7"/>
                  </a:cubicBezTo>
                  <a:lnTo>
                    <a:pt x="61" y="5622"/>
                  </a:lnTo>
                  <a:cubicBezTo>
                    <a:pt x="23" y="5637"/>
                    <a:pt x="1" y="5682"/>
                    <a:pt x="16" y="5719"/>
                  </a:cubicBezTo>
                  <a:lnTo>
                    <a:pt x="650" y="7233"/>
                  </a:lnTo>
                  <a:cubicBezTo>
                    <a:pt x="661" y="7260"/>
                    <a:pt x="687" y="7280"/>
                    <a:pt x="715" y="7280"/>
                  </a:cubicBezTo>
                  <a:cubicBezTo>
                    <a:pt x="726" y="7280"/>
                    <a:pt x="736" y="7277"/>
                    <a:pt x="747" y="7271"/>
                  </a:cubicBezTo>
                  <a:lnTo>
                    <a:pt x="14238" y="1655"/>
                  </a:lnTo>
                  <a:cubicBezTo>
                    <a:pt x="14275" y="1640"/>
                    <a:pt x="14298" y="1603"/>
                    <a:pt x="14283" y="1565"/>
                  </a:cubicBezTo>
                  <a:lnTo>
                    <a:pt x="13649" y="44"/>
                  </a:lnTo>
                  <a:cubicBezTo>
                    <a:pt x="13638" y="16"/>
                    <a:pt x="13610" y="1"/>
                    <a:pt x="13582"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065;p58"/>
            <p:cNvSpPr/>
            <p:nvPr/>
          </p:nvSpPr>
          <p:spPr>
            <a:xfrm flipH="1">
              <a:off x="1626400" y="1630975"/>
              <a:ext cx="647000" cy="1226525"/>
            </a:xfrm>
            <a:custGeom>
              <a:avLst/>
              <a:gdLst/>
              <a:ahLst/>
              <a:cxnLst/>
              <a:rect l="l" t="t" r="r" b="b"/>
              <a:pathLst>
                <a:path w="25880" h="49061" extrusionOk="0">
                  <a:moveTo>
                    <a:pt x="1311" y="0"/>
                  </a:moveTo>
                  <a:cubicBezTo>
                    <a:pt x="1263" y="0"/>
                    <a:pt x="1218" y="8"/>
                    <a:pt x="1179" y="24"/>
                  </a:cubicBezTo>
                  <a:lnTo>
                    <a:pt x="1126" y="47"/>
                  </a:lnTo>
                  <a:cubicBezTo>
                    <a:pt x="0" y="524"/>
                    <a:pt x="1119" y="8661"/>
                    <a:pt x="1119" y="8661"/>
                  </a:cubicBezTo>
                  <a:cubicBezTo>
                    <a:pt x="545" y="11241"/>
                    <a:pt x="724" y="13725"/>
                    <a:pt x="1641" y="15932"/>
                  </a:cubicBezTo>
                  <a:lnTo>
                    <a:pt x="15431" y="49060"/>
                  </a:lnTo>
                  <a:lnTo>
                    <a:pt x="25879" y="44712"/>
                  </a:lnTo>
                  <a:lnTo>
                    <a:pt x="12090" y="11584"/>
                  </a:lnTo>
                  <a:cubicBezTo>
                    <a:pt x="11172" y="9369"/>
                    <a:pt x="9539" y="7497"/>
                    <a:pt x="7302" y="6080"/>
                  </a:cubicBezTo>
                  <a:cubicBezTo>
                    <a:pt x="7302" y="6080"/>
                    <a:pt x="2660" y="0"/>
                    <a:pt x="1311"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066;p58"/>
            <p:cNvSpPr/>
            <p:nvPr/>
          </p:nvSpPr>
          <p:spPr>
            <a:xfrm flipH="1">
              <a:off x="1653250" y="1662425"/>
              <a:ext cx="603375" cy="1165425"/>
            </a:xfrm>
            <a:custGeom>
              <a:avLst/>
              <a:gdLst/>
              <a:ahLst/>
              <a:cxnLst/>
              <a:rect l="l" t="t" r="r" b="b"/>
              <a:pathLst>
                <a:path w="24135" h="46617" extrusionOk="0">
                  <a:moveTo>
                    <a:pt x="1131" y="1"/>
                  </a:moveTo>
                  <a:cubicBezTo>
                    <a:pt x="1094" y="1"/>
                    <a:pt x="1060" y="7"/>
                    <a:pt x="1030" y="19"/>
                  </a:cubicBezTo>
                  <a:lnTo>
                    <a:pt x="985" y="34"/>
                  </a:lnTo>
                  <a:cubicBezTo>
                    <a:pt x="0" y="452"/>
                    <a:pt x="1246" y="8141"/>
                    <a:pt x="1246" y="8141"/>
                  </a:cubicBezTo>
                  <a:cubicBezTo>
                    <a:pt x="821" y="10557"/>
                    <a:pt x="1059" y="12899"/>
                    <a:pt x="1932" y="15002"/>
                  </a:cubicBezTo>
                  <a:lnTo>
                    <a:pt x="15095" y="46616"/>
                  </a:lnTo>
                  <a:lnTo>
                    <a:pt x="24134" y="42858"/>
                  </a:lnTo>
                  <a:lnTo>
                    <a:pt x="10971" y="11244"/>
                  </a:lnTo>
                  <a:cubicBezTo>
                    <a:pt x="10098" y="9133"/>
                    <a:pt x="8599" y="7313"/>
                    <a:pt x="6593" y="5919"/>
                  </a:cubicBezTo>
                  <a:cubicBezTo>
                    <a:pt x="6593" y="5919"/>
                    <a:pt x="2293" y="1"/>
                    <a:pt x="1131" y="1"/>
                  </a:cubicBez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067;p58"/>
            <p:cNvSpPr/>
            <p:nvPr/>
          </p:nvSpPr>
          <p:spPr>
            <a:xfrm flipH="1">
              <a:off x="1304600" y="3215350"/>
              <a:ext cx="473775" cy="210875"/>
            </a:xfrm>
            <a:custGeom>
              <a:avLst/>
              <a:gdLst/>
              <a:ahLst/>
              <a:cxnLst/>
              <a:rect l="l" t="t" r="r" b="b"/>
              <a:pathLst>
                <a:path w="18951" h="8435" extrusionOk="0">
                  <a:moveTo>
                    <a:pt x="17195" y="1"/>
                  </a:moveTo>
                  <a:cubicBezTo>
                    <a:pt x="15447" y="1"/>
                    <a:pt x="12213" y="845"/>
                    <a:pt x="8681" y="2316"/>
                  </a:cubicBezTo>
                  <a:cubicBezTo>
                    <a:pt x="3692" y="4397"/>
                    <a:pt x="0" y="6933"/>
                    <a:pt x="433" y="7984"/>
                  </a:cubicBezTo>
                  <a:cubicBezTo>
                    <a:pt x="561" y="8290"/>
                    <a:pt x="1028" y="8434"/>
                    <a:pt x="1750" y="8434"/>
                  </a:cubicBezTo>
                  <a:cubicBezTo>
                    <a:pt x="3496" y="8434"/>
                    <a:pt x="6734" y="7587"/>
                    <a:pt x="10270" y="6120"/>
                  </a:cubicBezTo>
                  <a:cubicBezTo>
                    <a:pt x="15259" y="4039"/>
                    <a:pt x="18951" y="1503"/>
                    <a:pt x="18518" y="452"/>
                  </a:cubicBezTo>
                  <a:cubicBezTo>
                    <a:pt x="18389" y="146"/>
                    <a:pt x="17920" y="1"/>
                    <a:pt x="171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068;p58"/>
            <p:cNvSpPr/>
            <p:nvPr/>
          </p:nvSpPr>
          <p:spPr>
            <a:xfrm flipH="1">
              <a:off x="1337775" y="3228475"/>
              <a:ext cx="401275" cy="184775"/>
            </a:xfrm>
            <a:custGeom>
              <a:avLst/>
              <a:gdLst/>
              <a:ahLst/>
              <a:cxnLst/>
              <a:rect l="l" t="t" r="r" b="b"/>
              <a:pathLst>
                <a:path w="16051" h="7391" extrusionOk="0">
                  <a:moveTo>
                    <a:pt x="14249" y="0"/>
                  </a:moveTo>
                  <a:cubicBezTo>
                    <a:pt x="13780" y="0"/>
                    <a:pt x="13210" y="69"/>
                    <a:pt x="12575" y="195"/>
                  </a:cubicBezTo>
                  <a:lnTo>
                    <a:pt x="12746" y="606"/>
                  </a:lnTo>
                  <a:cubicBezTo>
                    <a:pt x="13388" y="485"/>
                    <a:pt x="13917" y="427"/>
                    <a:pt x="14317" y="427"/>
                  </a:cubicBezTo>
                  <a:cubicBezTo>
                    <a:pt x="14805" y="427"/>
                    <a:pt x="15100" y="513"/>
                    <a:pt x="15170" y="673"/>
                  </a:cubicBezTo>
                  <a:cubicBezTo>
                    <a:pt x="15409" y="1239"/>
                    <a:pt x="12977" y="3186"/>
                    <a:pt x="8473" y="5065"/>
                  </a:cubicBezTo>
                  <a:cubicBezTo>
                    <a:pt x="5247" y="6408"/>
                    <a:pt x="2742" y="6968"/>
                    <a:pt x="1496" y="6968"/>
                  </a:cubicBezTo>
                  <a:cubicBezTo>
                    <a:pt x="1005" y="6968"/>
                    <a:pt x="709" y="6881"/>
                    <a:pt x="642" y="6721"/>
                  </a:cubicBezTo>
                  <a:cubicBezTo>
                    <a:pt x="523" y="6430"/>
                    <a:pt x="1112" y="5774"/>
                    <a:pt x="2305" y="4954"/>
                  </a:cubicBezTo>
                  <a:lnTo>
                    <a:pt x="2134" y="4543"/>
                  </a:lnTo>
                  <a:cubicBezTo>
                    <a:pt x="799" y="5446"/>
                    <a:pt x="1" y="6303"/>
                    <a:pt x="239" y="6885"/>
                  </a:cubicBezTo>
                  <a:cubicBezTo>
                    <a:pt x="386" y="7237"/>
                    <a:pt x="864" y="7391"/>
                    <a:pt x="1565" y="7391"/>
                  </a:cubicBezTo>
                  <a:cubicBezTo>
                    <a:pt x="3182" y="7391"/>
                    <a:pt x="5986" y="6571"/>
                    <a:pt x="8644" y="5468"/>
                  </a:cubicBezTo>
                  <a:cubicBezTo>
                    <a:pt x="12455" y="3880"/>
                    <a:pt x="16050" y="1665"/>
                    <a:pt x="15573" y="501"/>
                  </a:cubicBezTo>
                  <a:cubicBezTo>
                    <a:pt x="15426" y="153"/>
                    <a:pt x="14948" y="0"/>
                    <a:pt x="14249" y="0"/>
                  </a:cubicBezTo>
                  <a:close/>
                </a:path>
              </a:pathLst>
            </a:custGeom>
            <a:solidFill>
              <a:srgbClr val="D3E6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069;p58"/>
            <p:cNvSpPr/>
            <p:nvPr/>
          </p:nvSpPr>
          <p:spPr>
            <a:xfrm flipH="1">
              <a:off x="1186200" y="3635675"/>
              <a:ext cx="380375" cy="163400"/>
            </a:xfrm>
            <a:custGeom>
              <a:avLst/>
              <a:gdLst/>
              <a:ahLst/>
              <a:cxnLst/>
              <a:rect l="l" t="t" r="r" b="b"/>
              <a:pathLst>
                <a:path w="15215" h="6536" extrusionOk="0">
                  <a:moveTo>
                    <a:pt x="14307" y="0"/>
                  </a:moveTo>
                  <a:cubicBezTo>
                    <a:pt x="13078" y="0"/>
                    <a:pt x="10268" y="805"/>
                    <a:pt x="7123" y="2112"/>
                  </a:cubicBezTo>
                  <a:cubicBezTo>
                    <a:pt x="3073" y="3798"/>
                    <a:pt x="0" y="5684"/>
                    <a:pt x="269" y="6326"/>
                  </a:cubicBezTo>
                  <a:cubicBezTo>
                    <a:pt x="329" y="6468"/>
                    <a:pt x="552" y="6536"/>
                    <a:pt x="908" y="6536"/>
                  </a:cubicBezTo>
                  <a:cubicBezTo>
                    <a:pt x="2136" y="6536"/>
                    <a:pt x="4944" y="5731"/>
                    <a:pt x="8085" y="4424"/>
                  </a:cubicBezTo>
                  <a:cubicBezTo>
                    <a:pt x="12142" y="2739"/>
                    <a:pt x="15214" y="852"/>
                    <a:pt x="14946" y="210"/>
                  </a:cubicBezTo>
                  <a:cubicBezTo>
                    <a:pt x="14886" y="68"/>
                    <a:pt x="14662" y="0"/>
                    <a:pt x="143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070;p58"/>
            <p:cNvSpPr/>
            <p:nvPr/>
          </p:nvSpPr>
          <p:spPr>
            <a:xfrm flipH="1">
              <a:off x="1213425" y="3646600"/>
              <a:ext cx="322200" cy="141675"/>
            </a:xfrm>
            <a:custGeom>
              <a:avLst/>
              <a:gdLst/>
              <a:ahLst/>
              <a:cxnLst/>
              <a:rect l="l" t="t" r="r" b="b"/>
              <a:pathLst>
                <a:path w="12888" h="5667" extrusionOk="0">
                  <a:moveTo>
                    <a:pt x="11921" y="1"/>
                  </a:moveTo>
                  <a:cubicBezTo>
                    <a:pt x="11512" y="1"/>
                    <a:pt x="10943" y="96"/>
                    <a:pt x="10270" y="258"/>
                  </a:cubicBezTo>
                  <a:lnTo>
                    <a:pt x="10374" y="512"/>
                  </a:lnTo>
                  <a:cubicBezTo>
                    <a:pt x="11046" y="348"/>
                    <a:pt x="11558" y="271"/>
                    <a:pt x="11879" y="271"/>
                  </a:cubicBezTo>
                  <a:cubicBezTo>
                    <a:pt x="12100" y="271"/>
                    <a:pt x="12231" y="308"/>
                    <a:pt x="12261" y="377"/>
                  </a:cubicBezTo>
                  <a:cubicBezTo>
                    <a:pt x="12410" y="728"/>
                    <a:pt x="10367" y="2145"/>
                    <a:pt x="6712" y="3666"/>
                  </a:cubicBezTo>
                  <a:cubicBezTo>
                    <a:pt x="3838" y="4865"/>
                    <a:pt x="1710" y="5397"/>
                    <a:pt x="867" y="5397"/>
                  </a:cubicBezTo>
                  <a:cubicBezTo>
                    <a:pt x="641" y="5397"/>
                    <a:pt x="508" y="5359"/>
                    <a:pt x="478" y="5285"/>
                  </a:cubicBezTo>
                  <a:cubicBezTo>
                    <a:pt x="403" y="5113"/>
                    <a:pt x="903" y="4651"/>
                    <a:pt x="1895" y="4047"/>
                  </a:cubicBezTo>
                  <a:lnTo>
                    <a:pt x="1790" y="3793"/>
                  </a:lnTo>
                  <a:cubicBezTo>
                    <a:pt x="686" y="4464"/>
                    <a:pt x="0" y="5068"/>
                    <a:pt x="149" y="5426"/>
                  </a:cubicBezTo>
                  <a:cubicBezTo>
                    <a:pt x="218" y="5592"/>
                    <a:pt x="454" y="5667"/>
                    <a:pt x="816" y="5667"/>
                  </a:cubicBezTo>
                  <a:cubicBezTo>
                    <a:pt x="1983" y="5667"/>
                    <a:pt x="4454" y="4892"/>
                    <a:pt x="6817" y="3912"/>
                  </a:cubicBezTo>
                  <a:cubicBezTo>
                    <a:pt x="9912" y="2622"/>
                    <a:pt x="12887" y="952"/>
                    <a:pt x="12589" y="243"/>
                  </a:cubicBezTo>
                  <a:cubicBezTo>
                    <a:pt x="12519" y="75"/>
                    <a:pt x="12283" y="1"/>
                    <a:pt x="11921" y="1"/>
                  </a:cubicBezTo>
                  <a:close/>
                </a:path>
              </a:pathLst>
            </a:custGeom>
            <a:solidFill>
              <a:srgbClr val="D3E6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071;p58"/>
            <p:cNvSpPr/>
            <p:nvPr/>
          </p:nvSpPr>
          <p:spPr>
            <a:xfrm flipH="1">
              <a:off x="2226400" y="1214300"/>
              <a:ext cx="191875" cy="451050"/>
            </a:xfrm>
            <a:custGeom>
              <a:avLst/>
              <a:gdLst/>
              <a:ahLst/>
              <a:cxnLst/>
              <a:rect l="l" t="t" r="r" b="b"/>
              <a:pathLst>
                <a:path w="7675" h="18042" extrusionOk="0">
                  <a:moveTo>
                    <a:pt x="0" y="1"/>
                  </a:moveTo>
                  <a:lnTo>
                    <a:pt x="7272" y="18041"/>
                  </a:lnTo>
                  <a:lnTo>
                    <a:pt x="7675" y="17870"/>
                  </a:lnTo>
                  <a:lnTo>
                    <a:pt x="0" y="1"/>
                  </a:ln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072;p58"/>
            <p:cNvSpPr/>
            <p:nvPr/>
          </p:nvSpPr>
          <p:spPr>
            <a:xfrm flipH="1">
              <a:off x="1627525" y="2782325"/>
              <a:ext cx="95675" cy="50550"/>
            </a:xfrm>
            <a:custGeom>
              <a:avLst/>
              <a:gdLst/>
              <a:ahLst/>
              <a:cxnLst/>
              <a:rect l="l" t="t" r="r" b="b"/>
              <a:pathLst>
                <a:path w="3827" h="2022" extrusionOk="0">
                  <a:moveTo>
                    <a:pt x="3610" y="1"/>
                  </a:moveTo>
                  <a:lnTo>
                    <a:pt x="1" y="1500"/>
                  </a:lnTo>
                  <a:lnTo>
                    <a:pt x="224" y="2022"/>
                  </a:lnTo>
                  <a:lnTo>
                    <a:pt x="3826" y="523"/>
                  </a:lnTo>
                  <a:lnTo>
                    <a:pt x="3610"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073;p58"/>
            <p:cNvSpPr/>
            <p:nvPr/>
          </p:nvSpPr>
          <p:spPr>
            <a:xfrm flipH="1">
              <a:off x="1611125" y="2821675"/>
              <a:ext cx="95675" cy="50550"/>
            </a:xfrm>
            <a:custGeom>
              <a:avLst/>
              <a:gdLst/>
              <a:ahLst/>
              <a:cxnLst/>
              <a:rect l="l" t="t" r="r" b="b"/>
              <a:pathLst>
                <a:path w="3827" h="2022" extrusionOk="0">
                  <a:moveTo>
                    <a:pt x="3603" y="0"/>
                  </a:moveTo>
                  <a:lnTo>
                    <a:pt x="1" y="1499"/>
                  </a:lnTo>
                  <a:lnTo>
                    <a:pt x="225" y="2021"/>
                  </a:lnTo>
                  <a:lnTo>
                    <a:pt x="3827" y="522"/>
                  </a:lnTo>
                  <a:lnTo>
                    <a:pt x="3603"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74;p58"/>
            <p:cNvSpPr/>
            <p:nvPr/>
          </p:nvSpPr>
          <p:spPr>
            <a:xfrm flipH="1">
              <a:off x="1594700" y="2861000"/>
              <a:ext cx="95675" cy="50750"/>
            </a:xfrm>
            <a:custGeom>
              <a:avLst/>
              <a:gdLst/>
              <a:ahLst/>
              <a:cxnLst/>
              <a:rect l="l" t="t" r="r" b="b"/>
              <a:pathLst>
                <a:path w="3827" h="2030" extrusionOk="0">
                  <a:moveTo>
                    <a:pt x="3602" y="1"/>
                  </a:moveTo>
                  <a:lnTo>
                    <a:pt x="0" y="1500"/>
                  </a:lnTo>
                  <a:lnTo>
                    <a:pt x="216" y="2029"/>
                  </a:lnTo>
                  <a:lnTo>
                    <a:pt x="3826" y="530"/>
                  </a:lnTo>
                  <a:lnTo>
                    <a:pt x="3602"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075;p58"/>
            <p:cNvSpPr/>
            <p:nvPr/>
          </p:nvSpPr>
          <p:spPr>
            <a:xfrm flipH="1">
              <a:off x="1578500" y="2900350"/>
              <a:ext cx="95475" cy="50750"/>
            </a:xfrm>
            <a:custGeom>
              <a:avLst/>
              <a:gdLst/>
              <a:ahLst/>
              <a:cxnLst/>
              <a:rect l="l" t="t" r="r" b="b"/>
              <a:pathLst>
                <a:path w="3819" h="2030" extrusionOk="0">
                  <a:moveTo>
                    <a:pt x="3603" y="1"/>
                  </a:moveTo>
                  <a:lnTo>
                    <a:pt x="0" y="1500"/>
                  </a:lnTo>
                  <a:lnTo>
                    <a:pt x="217" y="2029"/>
                  </a:lnTo>
                  <a:lnTo>
                    <a:pt x="3819" y="530"/>
                  </a:lnTo>
                  <a:lnTo>
                    <a:pt x="3603"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076;p58"/>
            <p:cNvSpPr/>
            <p:nvPr/>
          </p:nvSpPr>
          <p:spPr>
            <a:xfrm flipH="1">
              <a:off x="1562075" y="2939700"/>
              <a:ext cx="95500" cy="50725"/>
            </a:xfrm>
            <a:custGeom>
              <a:avLst/>
              <a:gdLst/>
              <a:ahLst/>
              <a:cxnLst/>
              <a:rect l="l" t="t" r="r" b="b"/>
              <a:pathLst>
                <a:path w="3820" h="2029" extrusionOk="0">
                  <a:moveTo>
                    <a:pt x="3603" y="0"/>
                  </a:moveTo>
                  <a:lnTo>
                    <a:pt x="1" y="1507"/>
                  </a:lnTo>
                  <a:lnTo>
                    <a:pt x="217" y="2029"/>
                  </a:lnTo>
                  <a:lnTo>
                    <a:pt x="3819" y="530"/>
                  </a:lnTo>
                  <a:lnTo>
                    <a:pt x="3603"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077;p58"/>
            <p:cNvSpPr/>
            <p:nvPr/>
          </p:nvSpPr>
          <p:spPr>
            <a:xfrm flipH="1">
              <a:off x="1545675" y="2979225"/>
              <a:ext cx="95475" cy="50550"/>
            </a:xfrm>
            <a:custGeom>
              <a:avLst/>
              <a:gdLst/>
              <a:ahLst/>
              <a:cxnLst/>
              <a:rect l="l" t="t" r="r" b="b"/>
              <a:pathLst>
                <a:path w="3819" h="2022" extrusionOk="0">
                  <a:moveTo>
                    <a:pt x="3602" y="0"/>
                  </a:moveTo>
                  <a:lnTo>
                    <a:pt x="0" y="1499"/>
                  </a:lnTo>
                  <a:lnTo>
                    <a:pt x="216" y="2021"/>
                  </a:lnTo>
                  <a:lnTo>
                    <a:pt x="3818" y="522"/>
                  </a:lnTo>
                  <a:lnTo>
                    <a:pt x="3602"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078;p58"/>
            <p:cNvSpPr/>
            <p:nvPr/>
          </p:nvSpPr>
          <p:spPr>
            <a:xfrm flipH="1">
              <a:off x="1529275" y="3018550"/>
              <a:ext cx="95475" cy="50550"/>
            </a:xfrm>
            <a:custGeom>
              <a:avLst/>
              <a:gdLst/>
              <a:ahLst/>
              <a:cxnLst/>
              <a:rect l="l" t="t" r="r" b="b"/>
              <a:pathLst>
                <a:path w="3819" h="2022" extrusionOk="0">
                  <a:moveTo>
                    <a:pt x="3603" y="1"/>
                  </a:moveTo>
                  <a:lnTo>
                    <a:pt x="0" y="1500"/>
                  </a:lnTo>
                  <a:lnTo>
                    <a:pt x="217" y="2022"/>
                  </a:lnTo>
                  <a:lnTo>
                    <a:pt x="3819" y="523"/>
                  </a:lnTo>
                  <a:lnTo>
                    <a:pt x="3603"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079;p58"/>
            <p:cNvSpPr/>
            <p:nvPr/>
          </p:nvSpPr>
          <p:spPr>
            <a:xfrm flipH="1">
              <a:off x="1512850" y="3057900"/>
              <a:ext cx="95500" cy="50550"/>
            </a:xfrm>
            <a:custGeom>
              <a:avLst/>
              <a:gdLst/>
              <a:ahLst/>
              <a:cxnLst/>
              <a:rect l="l" t="t" r="r" b="b"/>
              <a:pathLst>
                <a:path w="3820" h="2022" extrusionOk="0">
                  <a:moveTo>
                    <a:pt x="3603" y="0"/>
                  </a:moveTo>
                  <a:lnTo>
                    <a:pt x="1" y="1500"/>
                  </a:lnTo>
                  <a:lnTo>
                    <a:pt x="217" y="2022"/>
                  </a:lnTo>
                  <a:lnTo>
                    <a:pt x="3819" y="523"/>
                  </a:lnTo>
                  <a:lnTo>
                    <a:pt x="3603"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080;p58"/>
            <p:cNvSpPr/>
            <p:nvPr/>
          </p:nvSpPr>
          <p:spPr>
            <a:xfrm flipH="1">
              <a:off x="1496450" y="3097250"/>
              <a:ext cx="95675" cy="50550"/>
            </a:xfrm>
            <a:custGeom>
              <a:avLst/>
              <a:gdLst/>
              <a:ahLst/>
              <a:cxnLst/>
              <a:rect l="l" t="t" r="r" b="b"/>
              <a:pathLst>
                <a:path w="3827" h="2022" extrusionOk="0">
                  <a:moveTo>
                    <a:pt x="3610" y="0"/>
                  </a:moveTo>
                  <a:lnTo>
                    <a:pt x="0" y="1499"/>
                  </a:lnTo>
                  <a:lnTo>
                    <a:pt x="224" y="2021"/>
                  </a:lnTo>
                  <a:lnTo>
                    <a:pt x="3826" y="522"/>
                  </a:lnTo>
                  <a:lnTo>
                    <a:pt x="3610"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081;p58"/>
            <p:cNvSpPr/>
            <p:nvPr/>
          </p:nvSpPr>
          <p:spPr>
            <a:xfrm flipH="1">
              <a:off x="1480050" y="3136575"/>
              <a:ext cx="95675" cy="50550"/>
            </a:xfrm>
            <a:custGeom>
              <a:avLst/>
              <a:gdLst/>
              <a:ahLst/>
              <a:cxnLst/>
              <a:rect l="l" t="t" r="r" b="b"/>
              <a:pathLst>
                <a:path w="3827" h="2022" extrusionOk="0">
                  <a:moveTo>
                    <a:pt x="3610" y="1"/>
                  </a:moveTo>
                  <a:lnTo>
                    <a:pt x="1" y="1500"/>
                  </a:lnTo>
                  <a:lnTo>
                    <a:pt x="224" y="2022"/>
                  </a:lnTo>
                  <a:lnTo>
                    <a:pt x="3827" y="523"/>
                  </a:lnTo>
                  <a:lnTo>
                    <a:pt x="3610"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082;p58"/>
            <p:cNvSpPr/>
            <p:nvPr/>
          </p:nvSpPr>
          <p:spPr>
            <a:xfrm flipH="1">
              <a:off x="1463650" y="3175925"/>
              <a:ext cx="95650" cy="50725"/>
            </a:xfrm>
            <a:custGeom>
              <a:avLst/>
              <a:gdLst/>
              <a:ahLst/>
              <a:cxnLst/>
              <a:rect l="l" t="t" r="r" b="b"/>
              <a:pathLst>
                <a:path w="3826" h="2029" extrusionOk="0">
                  <a:moveTo>
                    <a:pt x="3602" y="0"/>
                  </a:moveTo>
                  <a:lnTo>
                    <a:pt x="0" y="1499"/>
                  </a:lnTo>
                  <a:lnTo>
                    <a:pt x="224" y="2029"/>
                  </a:lnTo>
                  <a:lnTo>
                    <a:pt x="3826" y="530"/>
                  </a:lnTo>
                  <a:lnTo>
                    <a:pt x="3602"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083;p58"/>
            <p:cNvSpPr/>
            <p:nvPr/>
          </p:nvSpPr>
          <p:spPr>
            <a:xfrm flipH="1">
              <a:off x="1447225" y="3215250"/>
              <a:ext cx="95675" cy="50750"/>
            </a:xfrm>
            <a:custGeom>
              <a:avLst/>
              <a:gdLst/>
              <a:ahLst/>
              <a:cxnLst/>
              <a:rect l="l" t="t" r="r" b="b"/>
              <a:pathLst>
                <a:path w="3827" h="2030" extrusionOk="0">
                  <a:moveTo>
                    <a:pt x="3603" y="1"/>
                  </a:moveTo>
                  <a:lnTo>
                    <a:pt x="0" y="1500"/>
                  </a:lnTo>
                  <a:lnTo>
                    <a:pt x="217" y="2029"/>
                  </a:lnTo>
                  <a:lnTo>
                    <a:pt x="3826" y="530"/>
                  </a:lnTo>
                  <a:lnTo>
                    <a:pt x="3603"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6084;p58"/>
            <p:cNvSpPr/>
            <p:nvPr/>
          </p:nvSpPr>
          <p:spPr>
            <a:xfrm flipH="1">
              <a:off x="1278300" y="3276975"/>
              <a:ext cx="364725" cy="476400"/>
            </a:xfrm>
            <a:custGeom>
              <a:avLst/>
              <a:gdLst/>
              <a:ahLst/>
              <a:cxnLst/>
              <a:rect l="l" t="t" r="r" b="b"/>
              <a:pathLst>
                <a:path w="14589" h="19056" extrusionOk="0">
                  <a:moveTo>
                    <a:pt x="7525" y="746"/>
                  </a:moveTo>
                  <a:lnTo>
                    <a:pt x="13686" y="15550"/>
                  </a:lnTo>
                  <a:lnTo>
                    <a:pt x="7063" y="18310"/>
                  </a:lnTo>
                  <a:lnTo>
                    <a:pt x="903" y="3506"/>
                  </a:lnTo>
                  <a:lnTo>
                    <a:pt x="7525" y="746"/>
                  </a:lnTo>
                  <a:close/>
                  <a:moveTo>
                    <a:pt x="8055" y="1"/>
                  </a:moveTo>
                  <a:lnTo>
                    <a:pt x="0" y="3349"/>
                  </a:lnTo>
                  <a:lnTo>
                    <a:pt x="6541" y="19055"/>
                  </a:lnTo>
                  <a:lnTo>
                    <a:pt x="14588" y="15707"/>
                  </a:lnTo>
                  <a:lnTo>
                    <a:pt x="80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6085;p58"/>
            <p:cNvSpPr/>
            <p:nvPr/>
          </p:nvSpPr>
          <p:spPr>
            <a:xfrm flipH="1">
              <a:off x="1703600" y="2126225"/>
              <a:ext cx="199150" cy="176575"/>
            </a:xfrm>
            <a:custGeom>
              <a:avLst/>
              <a:gdLst/>
              <a:ahLst/>
              <a:cxnLst/>
              <a:rect l="l" t="t" r="r" b="b"/>
              <a:pathLst>
                <a:path w="7966" h="7063" extrusionOk="0">
                  <a:moveTo>
                    <a:pt x="1768" y="0"/>
                  </a:moveTo>
                  <a:lnTo>
                    <a:pt x="1" y="3349"/>
                  </a:lnTo>
                  <a:lnTo>
                    <a:pt x="5989" y="7063"/>
                  </a:lnTo>
                  <a:lnTo>
                    <a:pt x="7966" y="1126"/>
                  </a:lnTo>
                  <a:lnTo>
                    <a:pt x="1768" y="0"/>
                  </a:ln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086;p58"/>
            <p:cNvSpPr/>
            <p:nvPr/>
          </p:nvSpPr>
          <p:spPr>
            <a:xfrm flipH="1">
              <a:off x="1856850" y="2020000"/>
              <a:ext cx="245025" cy="189950"/>
            </a:xfrm>
            <a:custGeom>
              <a:avLst/>
              <a:gdLst/>
              <a:ahLst/>
              <a:cxnLst/>
              <a:rect l="l" t="t" r="r" b="b"/>
              <a:pathLst>
                <a:path w="9801" h="7598" extrusionOk="0">
                  <a:moveTo>
                    <a:pt x="8124" y="0"/>
                  </a:moveTo>
                  <a:cubicBezTo>
                    <a:pt x="7557" y="0"/>
                    <a:pt x="7861" y="3175"/>
                    <a:pt x="7861" y="3175"/>
                  </a:cubicBezTo>
                  <a:cubicBezTo>
                    <a:pt x="7861" y="3175"/>
                    <a:pt x="7075" y="3148"/>
                    <a:pt x="6060" y="3148"/>
                  </a:cubicBezTo>
                  <a:cubicBezTo>
                    <a:pt x="3667" y="3148"/>
                    <a:pt x="1" y="3302"/>
                    <a:pt x="2357" y="4339"/>
                  </a:cubicBezTo>
                  <a:cubicBezTo>
                    <a:pt x="3200" y="4704"/>
                    <a:pt x="7966" y="7598"/>
                    <a:pt x="7966" y="7598"/>
                  </a:cubicBezTo>
                  <a:cubicBezTo>
                    <a:pt x="7966" y="7598"/>
                    <a:pt x="9666" y="4495"/>
                    <a:pt x="9733" y="4249"/>
                  </a:cubicBezTo>
                  <a:cubicBezTo>
                    <a:pt x="9800" y="4011"/>
                    <a:pt x="9196" y="953"/>
                    <a:pt x="8338" y="118"/>
                  </a:cubicBezTo>
                  <a:cubicBezTo>
                    <a:pt x="8256" y="37"/>
                    <a:pt x="8185" y="0"/>
                    <a:pt x="81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6087;p58"/>
            <p:cNvSpPr/>
            <p:nvPr/>
          </p:nvSpPr>
          <p:spPr>
            <a:xfrm flipH="1">
              <a:off x="1958175" y="2029125"/>
              <a:ext cx="113300" cy="118200"/>
            </a:xfrm>
            <a:custGeom>
              <a:avLst/>
              <a:gdLst/>
              <a:ahLst/>
              <a:cxnLst/>
              <a:rect l="l" t="t" r="r" b="b"/>
              <a:pathLst>
                <a:path w="4532" h="4728" extrusionOk="0">
                  <a:moveTo>
                    <a:pt x="624" y="1"/>
                  </a:moveTo>
                  <a:cubicBezTo>
                    <a:pt x="514" y="1"/>
                    <a:pt x="424" y="37"/>
                    <a:pt x="358" y="118"/>
                  </a:cubicBezTo>
                  <a:cubicBezTo>
                    <a:pt x="0" y="551"/>
                    <a:pt x="3394" y="4727"/>
                    <a:pt x="3394" y="4727"/>
                  </a:cubicBezTo>
                  <a:cubicBezTo>
                    <a:pt x="3394" y="4727"/>
                    <a:pt x="4475" y="4541"/>
                    <a:pt x="4505" y="3951"/>
                  </a:cubicBezTo>
                  <a:cubicBezTo>
                    <a:pt x="4532" y="3418"/>
                    <a:pt x="1682" y="1"/>
                    <a:pt x="6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6088;p58"/>
            <p:cNvSpPr/>
            <p:nvPr/>
          </p:nvSpPr>
          <p:spPr>
            <a:xfrm flipH="1">
              <a:off x="2000425" y="2050525"/>
              <a:ext cx="138175" cy="90075"/>
            </a:xfrm>
            <a:custGeom>
              <a:avLst/>
              <a:gdLst/>
              <a:ahLst/>
              <a:cxnLst/>
              <a:rect l="l" t="t" r="r" b="b"/>
              <a:pathLst>
                <a:path w="5527" h="3603" extrusionOk="0">
                  <a:moveTo>
                    <a:pt x="656" y="0"/>
                  </a:moveTo>
                  <a:cubicBezTo>
                    <a:pt x="423" y="0"/>
                    <a:pt x="261" y="70"/>
                    <a:pt x="202" y="232"/>
                  </a:cubicBezTo>
                  <a:cubicBezTo>
                    <a:pt x="0" y="761"/>
                    <a:pt x="4572" y="3603"/>
                    <a:pt x="4572" y="3603"/>
                  </a:cubicBezTo>
                  <a:cubicBezTo>
                    <a:pt x="4572" y="3603"/>
                    <a:pt x="5527" y="3080"/>
                    <a:pt x="5363" y="2514"/>
                  </a:cubicBezTo>
                  <a:cubicBezTo>
                    <a:pt x="5224" y="2035"/>
                    <a:pt x="1914" y="0"/>
                    <a:pt x="6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6089;p58"/>
            <p:cNvSpPr/>
            <p:nvPr/>
          </p:nvSpPr>
          <p:spPr>
            <a:xfrm flipH="1">
              <a:off x="1700050" y="2153250"/>
              <a:ext cx="62500" cy="200100"/>
            </a:xfrm>
            <a:custGeom>
              <a:avLst/>
              <a:gdLst/>
              <a:ahLst/>
              <a:cxnLst/>
              <a:rect l="l" t="t" r="r" b="b"/>
              <a:pathLst>
                <a:path w="2500" h="8004" extrusionOk="0">
                  <a:moveTo>
                    <a:pt x="2216" y="1"/>
                  </a:moveTo>
                  <a:lnTo>
                    <a:pt x="38" y="6549"/>
                  </a:lnTo>
                  <a:lnTo>
                    <a:pt x="1" y="6661"/>
                  </a:lnTo>
                  <a:lnTo>
                    <a:pt x="2283" y="8003"/>
                  </a:lnTo>
                  <a:lnTo>
                    <a:pt x="2432" y="7749"/>
                  </a:lnTo>
                  <a:lnTo>
                    <a:pt x="366" y="6526"/>
                  </a:lnTo>
                  <a:lnTo>
                    <a:pt x="2499" y="90"/>
                  </a:lnTo>
                  <a:lnTo>
                    <a:pt x="2216" y="1"/>
                  </a:lnTo>
                  <a:close/>
                </a:path>
              </a:pathLst>
            </a:custGeom>
            <a:solidFill>
              <a:srgbClr val="BEC7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6098;p58"/>
          <p:cNvSpPr/>
          <p:nvPr/>
        </p:nvSpPr>
        <p:spPr>
          <a:xfrm rot="1523137" flipH="1">
            <a:off x="2179841" y="190395"/>
            <a:ext cx="4784202" cy="4762747"/>
          </a:xfrm>
          <a:custGeom>
            <a:avLst/>
            <a:gdLst/>
            <a:ahLst/>
            <a:cxnLst/>
            <a:rect l="l" t="t" r="r" b="b"/>
            <a:pathLst>
              <a:path w="139147" h="138523" extrusionOk="0">
                <a:moveTo>
                  <a:pt x="70203" y="0"/>
                </a:moveTo>
                <a:cubicBezTo>
                  <a:pt x="65739" y="0"/>
                  <a:pt x="61277" y="387"/>
                  <a:pt x="56869" y="1161"/>
                </a:cubicBezTo>
                <a:cubicBezTo>
                  <a:pt x="50143" y="2583"/>
                  <a:pt x="43598" y="4821"/>
                  <a:pt x="37508" y="8024"/>
                </a:cubicBezTo>
                <a:cubicBezTo>
                  <a:pt x="31459" y="11339"/>
                  <a:pt x="25894" y="15440"/>
                  <a:pt x="20936" y="20218"/>
                </a:cubicBezTo>
                <a:cubicBezTo>
                  <a:pt x="16116" y="25148"/>
                  <a:pt x="11987" y="30700"/>
                  <a:pt x="8631" y="36721"/>
                </a:cubicBezTo>
                <a:cubicBezTo>
                  <a:pt x="5386" y="42811"/>
                  <a:pt x="3108" y="49370"/>
                  <a:pt x="1644" y="56110"/>
                </a:cubicBezTo>
                <a:cubicBezTo>
                  <a:pt x="359" y="62890"/>
                  <a:pt x="0" y="69823"/>
                  <a:pt x="608" y="76700"/>
                </a:cubicBezTo>
                <a:cubicBezTo>
                  <a:pt x="1423" y="83535"/>
                  <a:pt x="3011" y="90302"/>
                  <a:pt x="5662" y="96668"/>
                </a:cubicBezTo>
                <a:cubicBezTo>
                  <a:pt x="8424" y="102979"/>
                  <a:pt x="12042" y="108890"/>
                  <a:pt x="16393" y="114234"/>
                </a:cubicBezTo>
                <a:cubicBezTo>
                  <a:pt x="20908" y="119413"/>
                  <a:pt x="26087" y="123956"/>
                  <a:pt x="31804" y="127768"/>
                </a:cubicBezTo>
                <a:cubicBezTo>
                  <a:pt x="37577" y="131427"/>
                  <a:pt x="43832" y="134244"/>
                  <a:pt x="50406" y="136123"/>
                </a:cubicBezTo>
                <a:cubicBezTo>
                  <a:pt x="56558" y="137786"/>
                  <a:pt x="62891" y="138523"/>
                  <a:pt x="69190" y="138523"/>
                </a:cubicBezTo>
                <a:cubicBezTo>
                  <a:pt x="69636" y="138523"/>
                  <a:pt x="70081" y="138519"/>
                  <a:pt x="70526" y="138512"/>
                </a:cubicBezTo>
                <a:lnTo>
                  <a:pt x="70526" y="138346"/>
                </a:lnTo>
                <a:cubicBezTo>
                  <a:pt x="63801" y="137918"/>
                  <a:pt x="57159" y="136896"/>
                  <a:pt x="50806" y="134811"/>
                </a:cubicBezTo>
                <a:cubicBezTo>
                  <a:pt x="44523" y="132573"/>
                  <a:pt x="38502" y="129687"/>
                  <a:pt x="33019" y="125945"/>
                </a:cubicBezTo>
                <a:cubicBezTo>
                  <a:pt x="27634" y="122106"/>
                  <a:pt x="22773" y="117562"/>
                  <a:pt x="18588" y="112439"/>
                </a:cubicBezTo>
                <a:cubicBezTo>
                  <a:pt x="14514" y="107247"/>
                  <a:pt x="11159" y="101543"/>
                  <a:pt x="8604" y="95453"/>
                </a:cubicBezTo>
                <a:cubicBezTo>
                  <a:pt x="6146" y="89349"/>
                  <a:pt x="4654" y="82900"/>
                  <a:pt x="3895" y="76382"/>
                </a:cubicBezTo>
                <a:cubicBezTo>
                  <a:pt x="3411" y="69823"/>
                  <a:pt x="3632" y="63222"/>
                  <a:pt x="4834" y="56745"/>
                </a:cubicBezTo>
                <a:cubicBezTo>
                  <a:pt x="6201" y="50323"/>
                  <a:pt x="8341" y="44040"/>
                  <a:pt x="11393" y="38212"/>
                </a:cubicBezTo>
                <a:cubicBezTo>
                  <a:pt x="14570" y="32440"/>
                  <a:pt x="18492" y="27109"/>
                  <a:pt x="23076" y="22359"/>
                </a:cubicBezTo>
                <a:cubicBezTo>
                  <a:pt x="27785" y="17746"/>
                  <a:pt x="33102" y="13783"/>
                  <a:pt x="38861" y="10579"/>
                </a:cubicBezTo>
                <a:cubicBezTo>
                  <a:pt x="44689" y="7472"/>
                  <a:pt x="50972" y="5304"/>
                  <a:pt x="57407" y="3882"/>
                </a:cubicBezTo>
                <a:cubicBezTo>
                  <a:pt x="62068" y="2979"/>
                  <a:pt x="66808" y="2525"/>
                  <a:pt x="71549" y="2525"/>
                </a:cubicBezTo>
                <a:cubicBezTo>
                  <a:pt x="73410" y="2525"/>
                  <a:pt x="75271" y="2595"/>
                  <a:pt x="77127" y="2735"/>
                </a:cubicBezTo>
                <a:cubicBezTo>
                  <a:pt x="83715" y="3453"/>
                  <a:pt x="90219" y="4917"/>
                  <a:pt x="96378" y="7375"/>
                </a:cubicBezTo>
                <a:cubicBezTo>
                  <a:pt x="102510" y="9958"/>
                  <a:pt x="108268" y="13341"/>
                  <a:pt x="113502" y="17456"/>
                </a:cubicBezTo>
                <a:cubicBezTo>
                  <a:pt x="118626" y="21710"/>
                  <a:pt x="123183" y="26612"/>
                  <a:pt x="127063" y="32053"/>
                </a:cubicBezTo>
                <a:cubicBezTo>
                  <a:pt x="130792" y="37605"/>
                  <a:pt x="133761" y="43639"/>
                  <a:pt x="135860" y="50006"/>
                </a:cubicBezTo>
                <a:cubicBezTo>
                  <a:pt x="137849" y="56413"/>
                  <a:pt x="138871" y="63083"/>
                  <a:pt x="139147" y="69823"/>
                </a:cubicBezTo>
                <a:cubicBezTo>
                  <a:pt x="139105" y="63083"/>
                  <a:pt x="138373" y="56317"/>
                  <a:pt x="136509" y="49799"/>
                </a:cubicBezTo>
                <a:cubicBezTo>
                  <a:pt x="134548" y="43294"/>
                  <a:pt x="131717" y="37080"/>
                  <a:pt x="128085" y="31349"/>
                </a:cubicBezTo>
                <a:cubicBezTo>
                  <a:pt x="124301" y="25673"/>
                  <a:pt x="119772" y="20550"/>
                  <a:pt x="114607" y="16103"/>
                </a:cubicBezTo>
                <a:cubicBezTo>
                  <a:pt x="109304" y="11781"/>
                  <a:pt x="103435" y="8204"/>
                  <a:pt x="97179" y="5456"/>
                </a:cubicBezTo>
                <a:cubicBezTo>
                  <a:pt x="90854" y="2804"/>
                  <a:pt x="84170" y="1189"/>
                  <a:pt x="77362" y="332"/>
                </a:cubicBezTo>
                <a:cubicBezTo>
                  <a:pt x="74980" y="111"/>
                  <a:pt x="72591" y="0"/>
                  <a:pt x="70203" y="0"/>
                </a:cubicBezTo>
                <a:close/>
              </a:path>
            </a:pathLst>
          </a:custGeom>
          <a:solidFill>
            <a:srgbClr val="FFFFFF">
              <a:alpha val="56980"/>
            </a:srgbClr>
          </a:solidFill>
          <a:ln>
            <a:noFill/>
          </a:ln>
          <a:effectLst>
            <a:outerShdw blurRad="171450" dist="57150" dir="7320000" algn="bl" rotWithShape="0">
              <a:srgbClr val="FFFFFF">
                <a:alpha val="7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Rectangle 77"/>
          <p:cNvSpPr/>
          <p:nvPr/>
        </p:nvSpPr>
        <p:spPr>
          <a:xfrm>
            <a:off x="2500298" y="1857370"/>
            <a:ext cx="4224234" cy="923330"/>
          </a:xfrm>
          <a:prstGeom prst="rect">
            <a:avLst/>
          </a:prstGeom>
          <a:noFill/>
        </p:spPr>
        <p:txBody>
          <a:bodyPr wrap="none" lIns="91440" tIns="45720" rIns="91440" bIns="45720">
            <a:spAutoFit/>
          </a:bodyPr>
          <a:lstStyle/>
          <a:p>
            <a:pPr algn="ctr"/>
            <a:r>
              <a:rPr lang="en-US"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THANK</a:t>
            </a:r>
            <a:r>
              <a:rPr lang="en-US" sz="5400" b="1" cap="none" spc="0"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 </a:t>
            </a:r>
            <a:r>
              <a:rPr lang="en-US" sz="5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YOU</a:t>
            </a:r>
            <a:endParaRPr lang="en-US" sz="5400" b="1" cap="none" spc="0"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3"/>
          <p:cNvSpPr txBox="1">
            <a:spLocks noGrp="1"/>
          </p:cNvSpPr>
          <p:nvPr>
            <p:ph type="title"/>
          </p:nvPr>
        </p:nvSpPr>
        <p:spPr>
          <a:xfrm>
            <a:off x="713225" y="3307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latin typeface="Algerian" pitchFamily="82" charset="0"/>
              </a:rPr>
              <a:t>Project title</a:t>
            </a:r>
            <a:endParaRPr>
              <a:latin typeface="Algerian" pitchFamily="82" charset="0"/>
            </a:endParaRPr>
          </a:p>
        </p:txBody>
      </p:sp>
      <p:sp>
        <p:nvSpPr>
          <p:cNvPr id="502" name="Google Shape;502;p33"/>
          <p:cNvSpPr/>
          <p:nvPr/>
        </p:nvSpPr>
        <p:spPr>
          <a:xfrm>
            <a:off x="4681355" y="247938"/>
            <a:ext cx="126542" cy="126874"/>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3"/>
          <p:cNvSpPr/>
          <p:nvPr/>
        </p:nvSpPr>
        <p:spPr>
          <a:xfrm>
            <a:off x="1980823" y="621778"/>
            <a:ext cx="126874" cy="126874"/>
          </a:xfrm>
          <a:custGeom>
            <a:avLst/>
            <a:gdLst/>
            <a:ahLst/>
            <a:cxnLst/>
            <a:rect l="l" t="t" r="r" b="b"/>
            <a:pathLst>
              <a:path w="5346" h="5346" extrusionOk="0">
                <a:moveTo>
                  <a:pt x="1920" y="1"/>
                </a:moveTo>
                <a:lnTo>
                  <a:pt x="1920" y="1921"/>
                </a:lnTo>
                <a:lnTo>
                  <a:pt x="1" y="1921"/>
                </a:lnTo>
                <a:lnTo>
                  <a:pt x="1" y="3426"/>
                </a:lnTo>
                <a:lnTo>
                  <a:pt x="1920" y="3426"/>
                </a:lnTo>
                <a:lnTo>
                  <a:pt x="1920" y="5345"/>
                </a:lnTo>
                <a:lnTo>
                  <a:pt x="3425" y="5345"/>
                </a:lnTo>
                <a:lnTo>
                  <a:pt x="3425" y="3426"/>
                </a:lnTo>
                <a:lnTo>
                  <a:pt x="5345" y="3426"/>
                </a:lnTo>
                <a:lnTo>
                  <a:pt x="5345" y="1921"/>
                </a:lnTo>
                <a:lnTo>
                  <a:pt x="3425" y="1921"/>
                </a:lnTo>
                <a:lnTo>
                  <a:pt x="34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3"/>
          <p:cNvSpPr/>
          <p:nvPr/>
        </p:nvSpPr>
        <p:spPr>
          <a:xfrm>
            <a:off x="6498153" y="903414"/>
            <a:ext cx="126850" cy="12685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extBox 7"/>
          <p:cNvSpPr txBox="1"/>
          <p:nvPr/>
        </p:nvSpPr>
        <p:spPr>
          <a:xfrm>
            <a:off x="1714480" y="1500180"/>
            <a:ext cx="5357850" cy="1446550"/>
          </a:xfrm>
          <a:prstGeom prst="rect">
            <a:avLst/>
          </a:prstGeom>
          <a:noFill/>
        </p:spPr>
        <p:txBody>
          <a:bodyPr wrap="square" rtlCol="0">
            <a:spAutoFit/>
          </a:bodyPr>
          <a:lstStyle/>
          <a:p>
            <a:r>
              <a:rPr lang="en-US" sz="4400" dirty="0" smtClean="0">
                <a:latin typeface="Times New Roman" pitchFamily="18" charset="0"/>
                <a:cs typeface="Times New Roman" pitchFamily="18" charset="0"/>
              </a:rPr>
              <a:t>Chest X-Ray Covid-19 Detection using CNN</a:t>
            </a:r>
            <a:endParaRPr lang="en-US" sz="4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3"/>
          <p:cNvSpPr txBox="1">
            <a:spLocks noGrp="1"/>
          </p:cNvSpPr>
          <p:nvPr>
            <p:ph type="title"/>
          </p:nvPr>
        </p:nvSpPr>
        <p:spPr>
          <a:xfrm>
            <a:off x="857224" y="214296"/>
            <a:ext cx="77178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latin typeface="Algerian" pitchFamily="82" charset="0"/>
              </a:rPr>
              <a:t>Agenda </a:t>
            </a:r>
            <a:endParaRPr>
              <a:latin typeface="Algerian" pitchFamily="82" charset="0"/>
            </a:endParaRPr>
          </a:p>
        </p:txBody>
      </p:sp>
      <p:sp>
        <p:nvSpPr>
          <p:cNvPr id="502" name="Google Shape;502;p33"/>
          <p:cNvSpPr/>
          <p:nvPr/>
        </p:nvSpPr>
        <p:spPr>
          <a:xfrm>
            <a:off x="4681355" y="247938"/>
            <a:ext cx="126542" cy="126874"/>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3"/>
          <p:cNvSpPr/>
          <p:nvPr/>
        </p:nvSpPr>
        <p:spPr>
          <a:xfrm>
            <a:off x="6498153" y="903414"/>
            <a:ext cx="126850" cy="12685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p:cNvSpPr txBox="1"/>
          <p:nvPr/>
        </p:nvSpPr>
        <p:spPr>
          <a:xfrm>
            <a:off x="1000100" y="1285866"/>
            <a:ext cx="6286544" cy="1815882"/>
          </a:xfrm>
          <a:prstGeom prst="rect">
            <a:avLst/>
          </a:prstGeom>
          <a:noFill/>
        </p:spPr>
        <p:txBody>
          <a:bodyPr wrap="square" rtlCol="0">
            <a:spAutoFit/>
          </a:bodyPr>
          <a:lstStyle/>
          <a:p>
            <a:pPr marL="342900" indent="-342900">
              <a:buFont typeface="+mj-lt"/>
              <a:buAutoNum type="arabicPeriod"/>
            </a:pPr>
            <a:r>
              <a:rPr lang="en-US" dirty="0" smtClean="0">
                <a:latin typeface="Bahnschrift" pitchFamily="34" charset="0"/>
              </a:rPr>
              <a:t>Problem Statement</a:t>
            </a:r>
          </a:p>
          <a:p>
            <a:pPr marL="342900" indent="-342900">
              <a:buFont typeface="+mj-lt"/>
              <a:buAutoNum type="arabicPeriod"/>
            </a:pPr>
            <a:r>
              <a:rPr lang="en-US" dirty="0" smtClean="0">
                <a:latin typeface="Bahnschrift" pitchFamily="34" charset="0"/>
              </a:rPr>
              <a:t>Project Overview</a:t>
            </a:r>
          </a:p>
          <a:p>
            <a:pPr marL="342900" indent="-342900">
              <a:buFont typeface="+mj-lt"/>
              <a:buAutoNum type="arabicPeriod"/>
            </a:pPr>
            <a:r>
              <a:rPr lang="en-US" dirty="0" smtClean="0">
                <a:latin typeface="Bahnschrift" pitchFamily="34" charset="0"/>
              </a:rPr>
              <a:t>End Users</a:t>
            </a:r>
          </a:p>
          <a:p>
            <a:pPr marL="342900" indent="-342900">
              <a:buFont typeface="+mj-lt"/>
              <a:buAutoNum type="arabicPeriod"/>
            </a:pPr>
            <a:r>
              <a:rPr lang="en-US" dirty="0" smtClean="0">
                <a:latin typeface="Bahnschrift" pitchFamily="34" charset="0"/>
              </a:rPr>
              <a:t>Our Solution and Proposition</a:t>
            </a:r>
          </a:p>
          <a:p>
            <a:pPr marL="342900" indent="-342900">
              <a:buFont typeface="+mj-lt"/>
              <a:buAutoNum type="arabicPeriod"/>
            </a:pPr>
            <a:r>
              <a:rPr lang="en-US" dirty="0" smtClean="0">
                <a:latin typeface="Bahnschrift" pitchFamily="34" charset="0"/>
              </a:rPr>
              <a:t>The Wow </a:t>
            </a:r>
            <a:r>
              <a:rPr lang="en-US" smtClean="0">
                <a:latin typeface="Bahnschrift" pitchFamily="34" charset="0"/>
              </a:rPr>
              <a:t>in </a:t>
            </a:r>
            <a:r>
              <a:rPr lang="en-US" smtClean="0">
                <a:latin typeface="Bahnschrift" pitchFamily="34" charset="0"/>
              </a:rPr>
              <a:t>the</a:t>
            </a:r>
            <a:r>
              <a:rPr lang="en-US" smtClean="0">
                <a:latin typeface="Bahnschrift" pitchFamily="34" charset="0"/>
              </a:rPr>
              <a:t> </a:t>
            </a:r>
            <a:r>
              <a:rPr lang="en-US" dirty="0" smtClean="0">
                <a:latin typeface="Bahnschrift" pitchFamily="34" charset="0"/>
              </a:rPr>
              <a:t>Solution</a:t>
            </a:r>
          </a:p>
          <a:p>
            <a:pPr marL="342900" indent="-342900">
              <a:buFont typeface="+mj-lt"/>
              <a:buAutoNum type="arabicPeriod"/>
            </a:pPr>
            <a:r>
              <a:rPr lang="en-US" dirty="0" smtClean="0">
                <a:latin typeface="Bahnschrift" pitchFamily="34" charset="0"/>
              </a:rPr>
              <a:t>Modeling</a:t>
            </a:r>
          </a:p>
          <a:p>
            <a:pPr marL="342900" indent="-342900">
              <a:buFont typeface="+mj-lt"/>
              <a:buAutoNum type="arabicPeriod"/>
            </a:pPr>
            <a:r>
              <a:rPr lang="en-US" dirty="0" smtClean="0">
                <a:latin typeface="Bahnschrift" pitchFamily="34" charset="0"/>
              </a:rPr>
              <a:t>Results and Evaluation</a:t>
            </a:r>
          </a:p>
          <a:p>
            <a:pPr marL="342900" indent="-342900">
              <a:buFont typeface="+mj-lt"/>
              <a:buAutoNum type="arabicPeriod"/>
            </a:pPr>
            <a:r>
              <a:rPr lang="en-US" dirty="0" smtClean="0">
                <a:latin typeface="Bahnschrift" pitchFamily="34" charset="0"/>
              </a:rPr>
              <a:t>Conclusion</a:t>
            </a:r>
            <a:endParaRPr lang="en-US" dirty="0">
              <a:latin typeface="Bahnschrift"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pic>
        <p:nvPicPr>
          <p:cNvPr id="566" name="Google Shape;566;p35"/>
          <p:cNvPicPr preferRelativeResize="0"/>
          <p:nvPr/>
        </p:nvPicPr>
        <p:blipFill rotWithShape="1">
          <a:blip r:embed="rId3">
            <a:alphaModFix/>
          </a:blip>
          <a:srcRect r="6393"/>
          <a:stretch/>
        </p:blipFill>
        <p:spPr>
          <a:xfrm>
            <a:off x="4923777" y="1035628"/>
            <a:ext cx="3247500" cy="3250500"/>
          </a:xfrm>
          <a:prstGeom prst="ellipse">
            <a:avLst/>
          </a:prstGeom>
          <a:noFill/>
          <a:ln>
            <a:noFill/>
          </a:ln>
        </p:spPr>
      </p:pic>
      <p:pic>
        <p:nvPicPr>
          <p:cNvPr id="567" name="Google Shape;567;p35"/>
          <p:cNvPicPr preferRelativeResize="0"/>
          <p:nvPr/>
        </p:nvPicPr>
        <p:blipFill rotWithShape="1">
          <a:blip r:embed="rId4">
            <a:alphaModFix amt="9000"/>
          </a:blip>
          <a:srcRect r="6393"/>
          <a:stretch/>
        </p:blipFill>
        <p:spPr>
          <a:xfrm>
            <a:off x="4923777" y="1035628"/>
            <a:ext cx="3247500" cy="3250500"/>
          </a:xfrm>
          <a:prstGeom prst="ellipse">
            <a:avLst/>
          </a:prstGeom>
          <a:noFill/>
          <a:ln>
            <a:noFill/>
          </a:ln>
        </p:spPr>
      </p:pic>
      <p:sp>
        <p:nvSpPr>
          <p:cNvPr id="568" name="Google Shape;568;p35"/>
          <p:cNvSpPr txBox="1">
            <a:spLocks noGrp="1"/>
          </p:cNvSpPr>
          <p:nvPr>
            <p:ph type="title"/>
          </p:nvPr>
        </p:nvSpPr>
        <p:spPr>
          <a:xfrm>
            <a:off x="928662" y="714362"/>
            <a:ext cx="4463706" cy="57219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latin typeface="Algerian" pitchFamily="82" charset="0"/>
              </a:rPr>
              <a:t>Problem  statement</a:t>
            </a:r>
            <a:endParaRPr>
              <a:latin typeface="Algerian" pitchFamily="82" charset="0"/>
            </a:endParaRPr>
          </a:p>
        </p:txBody>
      </p:sp>
      <p:sp>
        <p:nvSpPr>
          <p:cNvPr id="569" name="Google Shape;569;p35"/>
          <p:cNvSpPr txBox="1">
            <a:spLocks noGrp="1"/>
          </p:cNvSpPr>
          <p:nvPr>
            <p:ph type="subTitle" idx="1"/>
          </p:nvPr>
        </p:nvSpPr>
        <p:spPr>
          <a:xfrm>
            <a:off x="928662" y="1357304"/>
            <a:ext cx="3406500" cy="2497200"/>
          </a:xfrm>
          <a:prstGeom prst="rect">
            <a:avLst/>
          </a:prstGeom>
        </p:spPr>
        <p:txBody>
          <a:bodyPr spcFirstLastPara="1" wrap="square" lIns="91425" tIns="91425" rIns="91425" bIns="91425" anchor="t" anchorCtr="0">
            <a:noAutofit/>
          </a:bodyPr>
          <a:lstStyle/>
          <a:p>
            <a:pPr marL="0" lvl="0" indent="0">
              <a:buFont typeface="Arial" pitchFamily="34" charset="0"/>
              <a:buChar char="•"/>
            </a:pPr>
            <a:r>
              <a:rPr lang="en-US" sz="1400" dirty="0" smtClean="0">
                <a:latin typeface="Bahnschrift" pitchFamily="34" charset="0"/>
              </a:rPr>
              <a:t> The outbreak of the COVID-19 pandemic has strained healthcare systems globally, necessitating efficient and accurate diagnostic tools to identify infected individuals.</a:t>
            </a:r>
          </a:p>
          <a:p>
            <a:pPr marL="0" lvl="0" indent="0">
              <a:buFont typeface="Arial" pitchFamily="34" charset="0"/>
              <a:buChar char="•"/>
            </a:pPr>
            <a:r>
              <a:rPr lang="en-US" sz="1400" dirty="0" smtClean="0">
                <a:latin typeface="Bahnschrift" pitchFamily="34" charset="0"/>
              </a:rPr>
              <a:t> Manual interpretation of chest X-rays for COVID-19 diagnosis is time-consuming and can be prone to human error, especially in high-volume settings.</a:t>
            </a:r>
          </a:p>
          <a:p>
            <a:pPr marL="0" lvl="0" indent="0">
              <a:buFont typeface="Arial" pitchFamily="34" charset="0"/>
              <a:buChar char="•"/>
            </a:pPr>
            <a:r>
              <a:rPr lang="en-US" sz="1400" dirty="0" smtClean="0">
                <a:latin typeface="Bahnschrift" pitchFamily="34" charset="0"/>
              </a:rPr>
              <a:t> To address this challenge, the development of automated systems utilizing deep learning techniques, particularly </a:t>
            </a:r>
            <a:r>
              <a:rPr lang="en-US" sz="1400" dirty="0" err="1" smtClean="0">
                <a:latin typeface="Bahnschrift" pitchFamily="34" charset="0"/>
              </a:rPr>
              <a:t>Convolutional</a:t>
            </a:r>
            <a:r>
              <a:rPr lang="en-US" sz="1400" dirty="0" smtClean="0">
                <a:latin typeface="Bahnschrift" pitchFamily="34" charset="0"/>
              </a:rPr>
              <a:t> Neural Networks (CNNs) is used.</a:t>
            </a:r>
          </a:p>
          <a:p>
            <a:pPr marL="0" lvl="0" indent="0">
              <a:buFont typeface="Arial" pitchFamily="34" charset="0"/>
              <a:buChar char="•"/>
            </a:pPr>
            <a:endParaRPr/>
          </a:p>
        </p:txBody>
      </p:sp>
      <p:sp>
        <p:nvSpPr>
          <p:cNvPr id="570" name="Google Shape;570;p35"/>
          <p:cNvSpPr/>
          <p:nvPr/>
        </p:nvSpPr>
        <p:spPr>
          <a:xfrm>
            <a:off x="6585115" y="1139850"/>
            <a:ext cx="134780" cy="135107"/>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5"/>
          <p:cNvSpPr/>
          <p:nvPr/>
        </p:nvSpPr>
        <p:spPr>
          <a:xfrm>
            <a:off x="6055528" y="1526362"/>
            <a:ext cx="135108" cy="135082"/>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5"/>
          <p:cNvSpPr/>
          <p:nvPr/>
        </p:nvSpPr>
        <p:spPr>
          <a:xfrm>
            <a:off x="6848872" y="3047750"/>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 name="Google Shape;573;p35"/>
          <p:cNvGrpSpPr/>
          <p:nvPr/>
        </p:nvGrpSpPr>
        <p:grpSpPr>
          <a:xfrm>
            <a:off x="4761375" y="893774"/>
            <a:ext cx="3517288" cy="3500823"/>
            <a:chOff x="4761375" y="893774"/>
            <a:chExt cx="3517288" cy="3500823"/>
          </a:xfrm>
        </p:grpSpPr>
        <p:grpSp>
          <p:nvGrpSpPr>
            <p:cNvPr id="574" name="Google Shape;574;p35"/>
            <p:cNvGrpSpPr/>
            <p:nvPr/>
          </p:nvGrpSpPr>
          <p:grpSpPr>
            <a:xfrm>
              <a:off x="4761375" y="893774"/>
              <a:ext cx="3517288" cy="3500823"/>
              <a:chOff x="4761375" y="893774"/>
              <a:chExt cx="3517288" cy="3500823"/>
            </a:xfrm>
          </p:grpSpPr>
          <p:sp>
            <p:nvSpPr>
              <p:cNvPr id="575" name="Google Shape;575;p35"/>
              <p:cNvSpPr/>
              <p:nvPr/>
            </p:nvSpPr>
            <p:spPr>
              <a:xfrm>
                <a:off x="4761375" y="893775"/>
                <a:ext cx="3517288" cy="3500823"/>
              </a:xfrm>
              <a:custGeom>
                <a:avLst/>
                <a:gdLst/>
                <a:ahLst/>
                <a:cxnLst/>
                <a:rect l="l" t="t" r="r" b="b"/>
                <a:pathLst>
                  <a:path w="139147" h="138523" extrusionOk="0">
                    <a:moveTo>
                      <a:pt x="70203" y="0"/>
                    </a:moveTo>
                    <a:cubicBezTo>
                      <a:pt x="65739" y="0"/>
                      <a:pt x="61277" y="387"/>
                      <a:pt x="56869" y="1161"/>
                    </a:cubicBezTo>
                    <a:cubicBezTo>
                      <a:pt x="50143" y="2583"/>
                      <a:pt x="43598" y="4821"/>
                      <a:pt x="37508" y="8024"/>
                    </a:cubicBezTo>
                    <a:cubicBezTo>
                      <a:pt x="31459" y="11339"/>
                      <a:pt x="25894" y="15440"/>
                      <a:pt x="20936" y="20218"/>
                    </a:cubicBezTo>
                    <a:cubicBezTo>
                      <a:pt x="16116" y="25148"/>
                      <a:pt x="11987" y="30700"/>
                      <a:pt x="8631" y="36721"/>
                    </a:cubicBezTo>
                    <a:cubicBezTo>
                      <a:pt x="5386" y="42811"/>
                      <a:pt x="3108" y="49370"/>
                      <a:pt x="1644" y="56110"/>
                    </a:cubicBezTo>
                    <a:cubicBezTo>
                      <a:pt x="359" y="62890"/>
                      <a:pt x="0" y="69823"/>
                      <a:pt x="608" y="76700"/>
                    </a:cubicBezTo>
                    <a:cubicBezTo>
                      <a:pt x="1423" y="83535"/>
                      <a:pt x="3011" y="90302"/>
                      <a:pt x="5662" y="96668"/>
                    </a:cubicBezTo>
                    <a:cubicBezTo>
                      <a:pt x="8424" y="102979"/>
                      <a:pt x="12042" y="108890"/>
                      <a:pt x="16393" y="114234"/>
                    </a:cubicBezTo>
                    <a:cubicBezTo>
                      <a:pt x="20908" y="119413"/>
                      <a:pt x="26087" y="123956"/>
                      <a:pt x="31804" y="127768"/>
                    </a:cubicBezTo>
                    <a:cubicBezTo>
                      <a:pt x="37577" y="131427"/>
                      <a:pt x="43832" y="134244"/>
                      <a:pt x="50406" y="136123"/>
                    </a:cubicBezTo>
                    <a:cubicBezTo>
                      <a:pt x="56558" y="137786"/>
                      <a:pt x="62891" y="138523"/>
                      <a:pt x="69190" y="138523"/>
                    </a:cubicBezTo>
                    <a:cubicBezTo>
                      <a:pt x="69636" y="138523"/>
                      <a:pt x="70081" y="138519"/>
                      <a:pt x="70526" y="138512"/>
                    </a:cubicBezTo>
                    <a:lnTo>
                      <a:pt x="70526" y="138346"/>
                    </a:lnTo>
                    <a:cubicBezTo>
                      <a:pt x="63801" y="137918"/>
                      <a:pt x="57159" y="136896"/>
                      <a:pt x="50806" y="134811"/>
                    </a:cubicBezTo>
                    <a:cubicBezTo>
                      <a:pt x="44523" y="132573"/>
                      <a:pt x="38502" y="129687"/>
                      <a:pt x="33019" y="125945"/>
                    </a:cubicBezTo>
                    <a:cubicBezTo>
                      <a:pt x="27634" y="122106"/>
                      <a:pt x="22773" y="117562"/>
                      <a:pt x="18588" y="112439"/>
                    </a:cubicBezTo>
                    <a:cubicBezTo>
                      <a:pt x="14514" y="107247"/>
                      <a:pt x="11159" y="101543"/>
                      <a:pt x="8604" y="95453"/>
                    </a:cubicBezTo>
                    <a:cubicBezTo>
                      <a:pt x="6146" y="89349"/>
                      <a:pt x="4654" y="82900"/>
                      <a:pt x="3895" y="76382"/>
                    </a:cubicBezTo>
                    <a:cubicBezTo>
                      <a:pt x="3411" y="69823"/>
                      <a:pt x="3632" y="63222"/>
                      <a:pt x="4834" y="56745"/>
                    </a:cubicBezTo>
                    <a:cubicBezTo>
                      <a:pt x="6201" y="50323"/>
                      <a:pt x="8341" y="44040"/>
                      <a:pt x="11393" y="38212"/>
                    </a:cubicBezTo>
                    <a:cubicBezTo>
                      <a:pt x="14570" y="32440"/>
                      <a:pt x="18492" y="27109"/>
                      <a:pt x="23076" y="22359"/>
                    </a:cubicBezTo>
                    <a:cubicBezTo>
                      <a:pt x="27785" y="17746"/>
                      <a:pt x="33102" y="13783"/>
                      <a:pt x="38861" y="10579"/>
                    </a:cubicBezTo>
                    <a:cubicBezTo>
                      <a:pt x="44689" y="7472"/>
                      <a:pt x="50972" y="5304"/>
                      <a:pt x="57407" y="3882"/>
                    </a:cubicBezTo>
                    <a:cubicBezTo>
                      <a:pt x="62068" y="2979"/>
                      <a:pt x="66808" y="2525"/>
                      <a:pt x="71549" y="2525"/>
                    </a:cubicBezTo>
                    <a:cubicBezTo>
                      <a:pt x="73410" y="2525"/>
                      <a:pt x="75271" y="2595"/>
                      <a:pt x="77127" y="2735"/>
                    </a:cubicBezTo>
                    <a:cubicBezTo>
                      <a:pt x="83715" y="3453"/>
                      <a:pt x="90219" y="4917"/>
                      <a:pt x="96378" y="7375"/>
                    </a:cubicBezTo>
                    <a:cubicBezTo>
                      <a:pt x="102510" y="9958"/>
                      <a:pt x="108268" y="13341"/>
                      <a:pt x="113502" y="17456"/>
                    </a:cubicBezTo>
                    <a:cubicBezTo>
                      <a:pt x="118626" y="21710"/>
                      <a:pt x="123183" y="26612"/>
                      <a:pt x="127063" y="32053"/>
                    </a:cubicBezTo>
                    <a:cubicBezTo>
                      <a:pt x="130792" y="37605"/>
                      <a:pt x="133761" y="43639"/>
                      <a:pt x="135860" y="50006"/>
                    </a:cubicBezTo>
                    <a:cubicBezTo>
                      <a:pt x="137849" y="56413"/>
                      <a:pt x="138871" y="63083"/>
                      <a:pt x="139147" y="69823"/>
                    </a:cubicBezTo>
                    <a:cubicBezTo>
                      <a:pt x="139105" y="63083"/>
                      <a:pt x="138373" y="56317"/>
                      <a:pt x="136509" y="49799"/>
                    </a:cubicBezTo>
                    <a:cubicBezTo>
                      <a:pt x="134548" y="43294"/>
                      <a:pt x="131717" y="37080"/>
                      <a:pt x="128085" y="31349"/>
                    </a:cubicBezTo>
                    <a:cubicBezTo>
                      <a:pt x="124301" y="25673"/>
                      <a:pt x="119772" y="20550"/>
                      <a:pt x="114607" y="16103"/>
                    </a:cubicBezTo>
                    <a:cubicBezTo>
                      <a:pt x="109304" y="11781"/>
                      <a:pt x="103435" y="8204"/>
                      <a:pt x="97179" y="5456"/>
                    </a:cubicBezTo>
                    <a:cubicBezTo>
                      <a:pt x="90854" y="2804"/>
                      <a:pt x="84170" y="1189"/>
                      <a:pt x="77362" y="332"/>
                    </a:cubicBezTo>
                    <a:cubicBezTo>
                      <a:pt x="74980" y="111"/>
                      <a:pt x="72591" y="0"/>
                      <a:pt x="70203" y="0"/>
                    </a:cubicBezTo>
                    <a:close/>
                  </a:path>
                </a:pathLst>
              </a:custGeom>
              <a:solidFill>
                <a:srgbClr val="FFFFFF">
                  <a:alpha val="56980"/>
                </a:srgbClr>
              </a:solidFill>
              <a:ln>
                <a:noFill/>
              </a:ln>
              <a:effectLst>
                <a:outerShdw blurRad="171450" dist="57150" dir="7320000" algn="bl" rotWithShape="0">
                  <a:srgbClr val="FFFFFF">
                    <a:alpha val="7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 name="Google Shape;576;p35"/>
              <p:cNvGrpSpPr/>
              <p:nvPr/>
            </p:nvGrpSpPr>
            <p:grpSpPr>
              <a:xfrm>
                <a:off x="4992482" y="893774"/>
                <a:ext cx="807009" cy="715876"/>
                <a:chOff x="4821977" y="1814517"/>
                <a:chExt cx="757755" cy="672247"/>
              </a:xfrm>
            </p:grpSpPr>
            <p:sp>
              <p:nvSpPr>
                <p:cNvPr id="577" name="Google Shape;577;p35"/>
                <p:cNvSpPr/>
                <p:nvPr/>
              </p:nvSpPr>
              <p:spPr>
                <a:xfrm>
                  <a:off x="4821977" y="1814517"/>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5"/>
                <p:cNvSpPr/>
                <p:nvPr/>
              </p:nvSpPr>
              <p:spPr>
                <a:xfrm>
                  <a:off x="5106126" y="1876150"/>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9" name="Google Shape;579;p35"/>
            <p:cNvSpPr/>
            <p:nvPr/>
          </p:nvSpPr>
          <p:spPr>
            <a:xfrm>
              <a:off x="6892225" y="2878157"/>
              <a:ext cx="1110441" cy="1216719"/>
            </a:xfrm>
            <a:custGeom>
              <a:avLst/>
              <a:gdLst/>
              <a:ahLst/>
              <a:cxnLst/>
              <a:rect l="l" t="t" r="r" b="b"/>
              <a:pathLst>
                <a:path w="43930" h="48144" extrusionOk="0">
                  <a:moveTo>
                    <a:pt x="38491" y="1"/>
                  </a:moveTo>
                  <a:cubicBezTo>
                    <a:pt x="37934" y="1"/>
                    <a:pt x="33981" y="417"/>
                    <a:pt x="30575" y="11852"/>
                  </a:cubicBezTo>
                  <a:cubicBezTo>
                    <a:pt x="25687" y="28327"/>
                    <a:pt x="11103" y="45230"/>
                    <a:pt x="0" y="48144"/>
                  </a:cubicBezTo>
                  <a:cubicBezTo>
                    <a:pt x="0" y="48144"/>
                    <a:pt x="32550" y="45534"/>
                    <a:pt x="41416" y="10913"/>
                  </a:cubicBezTo>
                  <a:cubicBezTo>
                    <a:pt x="41416" y="10913"/>
                    <a:pt x="43929" y="653"/>
                    <a:pt x="38557" y="3"/>
                  </a:cubicBezTo>
                  <a:cubicBezTo>
                    <a:pt x="38557" y="3"/>
                    <a:pt x="38534" y="1"/>
                    <a:pt x="38491" y="1"/>
                  </a:cubicBezTo>
                  <a:close/>
                </a:path>
              </a:pathLst>
            </a:custGeom>
            <a:solidFill>
              <a:srgbClr val="DAE7EF">
                <a:alpha val="69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8" name="Google Shape;568;p35"/>
          <p:cNvSpPr txBox="1">
            <a:spLocks noGrp="1"/>
          </p:cNvSpPr>
          <p:nvPr>
            <p:ph type="title"/>
          </p:nvPr>
        </p:nvSpPr>
        <p:spPr>
          <a:xfrm>
            <a:off x="1000100" y="500048"/>
            <a:ext cx="4463706" cy="57219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latin typeface="Algerian" pitchFamily="82" charset="0"/>
              </a:rPr>
              <a:t>Project overview</a:t>
            </a:r>
            <a:endParaRPr>
              <a:latin typeface="Algerian" pitchFamily="82" charset="0"/>
            </a:endParaRPr>
          </a:p>
        </p:txBody>
      </p:sp>
      <p:sp>
        <p:nvSpPr>
          <p:cNvPr id="569" name="Google Shape;569;p35"/>
          <p:cNvSpPr txBox="1">
            <a:spLocks noGrp="1"/>
          </p:cNvSpPr>
          <p:nvPr>
            <p:ph type="subTitle" idx="1"/>
          </p:nvPr>
        </p:nvSpPr>
        <p:spPr>
          <a:xfrm>
            <a:off x="928662" y="1357304"/>
            <a:ext cx="3406500" cy="2497200"/>
          </a:xfrm>
          <a:prstGeom prst="rect">
            <a:avLst/>
          </a:prstGeom>
        </p:spPr>
        <p:txBody>
          <a:bodyPr spcFirstLastPara="1" wrap="square" lIns="91425" tIns="91425" rIns="91425" bIns="91425" anchor="t" anchorCtr="0">
            <a:noAutofit/>
          </a:bodyPr>
          <a:lstStyle/>
          <a:p>
            <a:pPr marL="0" lvl="0" indent="0">
              <a:lnSpc>
                <a:spcPct val="150000"/>
              </a:lnSpc>
              <a:buFont typeface="Arial" pitchFamily="34" charset="0"/>
              <a:buChar char="•"/>
            </a:pPr>
            <a:r>
              <a:rPr lang="en-US" sz="1400" dirty="0" smtClean="0">
                <a:latin typeface="Times New Roman" pitchFamily="18" charset="0"/>
                <a:cs typeface="Times New Roman" pitchFamily="18" charset="0"/>
              </a:rPr>
              <a:t> </a:t>
            </a:r>
            <a:r>
              <a:rPr lang="en-US" sz="1400" dirty="0" smtClean="0">
                <a:latin typeface="Bahnschrift" pitchFamily="34" charset="0"/>
                <a:cs typeface="Times New Roman" pitchFamily="18" charset="0"/>
              </a:rPr>
              <a:t>The  Project aims to develop a CNN-based system for COVID-19 Detection using chest X-Rays.</a:t>
            </a:r>
          </a:p>
          <a:p>
            <a:pPr marL="0" lvl="0" indent="0">
              <a:lnSpc>
                <a:spcPct val="150000"/>
              </a:lnSpc>
              <a:buFont typeface="Arial" pitchFamily="34" charset="0"/>
              <a:buChar char="•"/>
            </a:pPr>
            <a:r>
              <a:rPr lang="en-US" sz="1400" dirty="0" smtClean="0">
                <a:latin typeface="Bahnschrift" pitchFamily="34" charset="0"/>
                <a:cs typeface="Times New Roman" pitchFamily="18" charset="0"/>
              </a:rPr>
              <a:t> Using the deep learning techniques we can detect whether a person has </a:t>
            </a:r>
            <a:r>
              <a:rPr lang="en-US" sz="1400" dirty="0" err="1" smtClean="0">
                <a:latin typeface="Bahnschrift" pitchFamily="34" charset="0"/>
                <a:cs typeface="Times New Roman" pitchFamily="18" charset="0"/>
              </a:rPr>
              <a:t>covid</a:t>
            </a:r>
            <a:r>
              <a:rPr lang="en-US" sz="1400" dirty="0" smtClean="0">
                <a:latin typeface="Bahnschrift" pitchFamily="34" charset="0"/>
                <a:cs typeface="Times New Roman" pitchFamily="18" charset="0"/>
              </a:rPr>
              <a:t> or not using their chest X-rays.</a:t>
            </a:r>
          </a:p>
          <a:p>
            <a:pPr marL="0" lvl="0" indent="0">
              <a:lnSpc>
                <a:spcPct val="150000"/>
              </a:lnSpc>
              <a:buFont typeface="Arial" pitchFamily="34" charset="0"/>
              <a:buChar char="•"/>
            </a:pPr>
            <a:r>
              <a:rPr lang="en-US" sz="1400" dirty="0" smtClean="0">
                <a:latin typeface="Bahnschrift" pitchFamily="34" charset="0"/>
                <a:cs typeface="Times New Roman" pitchFamily="18" charset="0"/>
              </a:rPr>
              <a:t> This makes the covid-19 detection process easier.</a:t>
            </a:r>
          </a:p>
          <a:p>
            <a:pPr marL="0" lvl="0" indent="0">
              <a:lnSpc>
                <a:spcPct val="150000"/>
              </a:lnSpc>
            </a:pPr>
            <a:r>
              <a:rPr lang="en-US" sz="1400" dirty="0" smtClean="0">
                <a:latin typeface="Times New Roman" pitchFamily="18" charset="0"/>
                <a:cs typeface="Times New Roman" pitchFamily="18" charset="0"/>
              </a:rPr>
              <a:t> </a:t>
            </a:r>
          </a:p>
          <a:p>
            <a:pPr marL="0" lvl="0" indent="0"/>
            <a:endParaRPr/>
          </a:p>
        </p:txBody>
      </p:sp>
      <p:sp>
        <p:nvSpPr>
          <p:cNvPr id="570" name="Google Shape;570;p35"/>
          <p:cNvSpPr/>
          <p:nvPr/>
        </p:nvSpPr>
        <p:spPr>
          <a:xfrm>
            <a:off x="6585115" y="1139850"/>
            <a:ext cx="134780" cy="135107"/>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5"/>
          <p:cNvSpPr/>
          <p:nvPr/>
        </p:nvSpPr>
        <p:spPr>
          <a:xfrm>
            <a:off x="6055528" y="1526362"/>
            <a:ext cx="135108" cy="135082"/>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5"/>
          <p:cNvSpPr/>
          <p:nvPr/>
        </p:nvSpPr>
        <p:spPr>
          <a:xfrm>
            <a:off x="6848872" y="3047750"/>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573;p35"/>
          <p:cNvGrpSpPr/>
          <p:nvPr/>
        </p:nvGrpSpPr>
        <p:grpSpPr>
          <a:xfrm>
            <a:off x="4761375" y="893774"/>
            <a:ext cx="3517288" cy="3500823"/>
            <a:chOff x="4761375" y="893774"/>
            <a:chExt cx="3517288" cy="3500823"/>
          </a:xfrm>
        </p:grpSpPr>
        <p:grpSp>
          <p:nvGrpSpPr>
            <p:cNvPr id="3" name="Google Shape;574;p35"/>
            <p:cNvGrpSpPr/>
            <p:nvPr/>
          </p:nvGrpSpPr>
          <p:grpSpPr>
            <a:xfrm>
              <a:off x="4761375" y="893774"/>
              <a:ext cx="3517288" cy="3500823"/>
              <a:chOff x="4761375" y="893774"/>
              <a:chExt cx="3517288" cy="3500823"/>
            </a:xfrm>
          </p:grpSpPr>
          <p:sp>
            <p:nvSpPr>
              <p:cNvPr id="575" name="Google Shape;575;p35"/>
              <p:cNvSpPr/>
              <p:nvPr/>
            </p:nvSpPr>
            <p:spPr>
              <a:xfrm>
                <a:off x="4761375" y="893775"/>
                <a:ext cx="3517288" cy="3500823"/>
              </a:xfrm>
              <a:custGeom>
                <a:avLst/>
                <a:gdLst/>
                <a:ahLst/>
                <a:cxnLst/>
                <a:rect l="l" t="t" r="r" b="b"/>
                <a:pathLst>
                  <a:path w="139147" h="138523" extrusionOk="0">
                    <a:moveTo>
                      <a:pt x="70203" y="0"/>
                    </a:moveTo>
                    <a:cubicBezTo>
                      <a:pt x="65739" y="0"/>
                      <a:pt x="61277" y="387"/>
                      <a:pt x="56869" y="1161"/>
                    </a:cubicBezTo>
                    <a:cubicBezTo>
                      <a:pt x="50143" y="2583"/>
                      <a:pt x="43598" y="4821"/>
                      <a:pt x="37508" y="8024"/>
                    </a:cubicBezTo>
                    <a:cubicBezTo>
                      <a:pt x="31459" y="11339"/>
                      <a:pt x="25894" y="15440"/>
                      <a:pt x="20936" y="20218"/>
                    </a:cubicBezTo>
                    <a:cubicBezTo>
                      <a:pt x="16116" y="25148"/>
                      <a:pt x="11987" y="30700"/>
                      <a:pt x="8631" y="36721"/>
                    </a:cubicBezTo>
                    <a:cubicBezTo>
                      <a:pt x="5386" y="42811"/>
                      <a:pt x="3108" y="49370"/>
                      <a:pt x="1644" y="56110"/>
                    </a:cubicBezTo>
                    <a:cubicBezTo>
                      <a:pt x="359" y="62890"/>
                      <a:pt x="0" y="69823"/>
                      <a:pt x="608" y="76700"/>
                    </a:cubicBezTo>
                    <a:cubicBezTo>
                      <a:pt x="1423" y="83535"/>
                      <a:pt x="3011" y="90302"/>
                      <a:pt x="5662" y="96668"/>
                    </a:cubicBezTo>
                    <a:cubicBezTo>
                      <a:pt x="8424" y="102979"/>
                      <a:pt x="12042" y="108890"/>
                      <a:pt x="16393" y="114234"/>
                    </a:cubicBezTo>
                    <a:cubicBezTo>
                      <a:pt x="20908" y="119413"/>
                      <a:pt x="26087" y="123956"/>
                      <a:pt x="31804" y="127768"/>
                    </a:cubicBezTo>
                    <a:cubicBezTo>
                      <a:pt x="37577" y="131427"/>
                      <a:pt x="43832" y="134244"/>
                      <a:pt x="50406" y="136123"/>
                    </a:cubicBezTo>
                    <a:cubicBezTo>
                      <a:pt x="56558" y="137786"/>
                      <a:pt x="62891" y="138523"/>
                      <a:pt x="69190" y="138523"/>
                    </a:cubicBezTo>
                    <a:cubicBezTo>
                      <a:pt x="69636" y="138523"/>
                      <a:pt x="70081" y="138519"/>
                      <a:pt x="70526" y="138512"/>
                    </a:cubicBezTo>
                    <a:lnTo>
                      <a:pt x="70526" y="138346"/>
                    </a:lnTo>
                    <a:cubicBezTo>
                      <a:pt x="63801" y="137918"/>
                      <a:pt x="57159" y="136896"/>
                      <a:pt x="50806" y="134811"/>
                    </a:cubicBezTo>
                    <a:cubicBezTo>
                      <a:pt x="44523" y="132573"/>
                      <a:pt x="38502" y="129687"/>
                      <a:pt x="33019" y="125945"/>
                    </a:cubicBezTo>
                    <a:cubicBezTo>
                      <a:pt x="27634" y="122106"/>
                      <a:pt x="22773" y="117562"/>
                      <a:pt x="18588" y="112439"/>
                    </a:cubicBezTo>
                    <a:cubicBezTo>
                      <a:pt x="14514" y="107247"/>
                      <a:pt x="11159" y="101543"/>
                      <a:pt x="8604" y="95453"/>
                    </a:cubicBezTo>
                    <a:cubicBezTo>
                      <a:pt x="6146" y="89349"/>
                      <a:pt x="4654" y="82900"/>
                      <a:pt x="3895" y="76382"/>
                    </a:cubicBezTo>
                    <a:cubicBezTo>
                      <a:pt x="3411" y="69823"/>
                      <a:pt x="3632" y="63222"/>
                      <a:pt x="4834" y="56745"/>
                    </a:cubicBezTo>
                    <a:cubicBezTo>
                      <a:pt x="6201" y="50323"/>
                      <a:pt x="8341" y="44040"/>
                      <a:pt x="11393" y="38212"/>
                    </a:cubicBezTo>
                    <a:cubicBezTo>
                      <a:pt x="14570" y="32440"/>
                      <a:pt x="18492" y="27109"/>
                      <a:pt x="23076" y="22359"/>
                    </a:cubicBezTo>
                    <a:cubicBezTo>
                      <a:pt x="27785" y="17746"/>
                      <a:pt x="33102" y="13783"/>
                      <a:pt x="38861" y="10579"/>
                    </a:cubicBezTo>
                    <a:cubicBezTo>
                      <a:pt x="44689" y="7472"/>
                      <a:pt x="50972" y="5304"/>
                      <a:pt x="57407" y="3882"/>
                    </a:cubicBezTo>
                    <a:cubicBezTo>
                      <a:pt x="62068" y="2979"/>
                      <a:pt x="66808" y="2525"/>
                      <a:pt x="71549" y="2525"/>
                    </a:cubicBezTo>
                    <a:cubicBezTo>
                      <a:pt x="73410" y="2525"/>
                      <a:pt x="75271" y="2595"/>
                      <a:pt x="77127" y="2735"/>
                    </a:cubicBezTo>
                    <a:cubicBezTo>
                      <a:pt x="83715" y="3453"/>
                      <a:pt x="90219" y="4917"/>
                      <a:pt x="96378" y="7375"/>
                    </a:cubicBezTo>
                    <a:cubicBezTo>
                      <a:pt x="102510" y="9958"/>
                      <a:pt x="108268" y="13341"/>
                      <a:pt x="113502" y="17456"/>
                    </a:cubicBezTo>
                    <a:cubicBezTo>
                      <a:pt x="118626" y="21710"/>
                      <a:pt x="123183" y="26612"/>
                      <a:pt x="127063" y="32053"/>
                    </a:cubicBezTo>
                    <a:cubicBezTo>
                      <a:pt x="130792" y="37605"/>
                      <a:pt x="133761" y="43639"/>
                      <a:pt x="135860" y="50006"/>
                    </a:cubicBezTo>
                    <a:cubicBezTo>
                      <a:pt x="137849" y="56413"/>
                      <a:pt x="138871" y="63083"/>
                      <a:pt x="139147" y="69823"/>
                    </a:cubicBezTo>
                    <a:cubicBezTo>
                      <a:pt x="139105" y="63083"/>
                      <a:pt x="138373" y="56317"/>
                      <a:pt x="136509" y="49799"/>
                    </a:cubicBezTo>
                    <a:cubicBezTo>
                      <a:pt x="134548" y="43294"/>
                      <a:pt x="131717" y="37080"/>
                      <a:pt x="128085" y="31349"/>
                    </a:cubicBezTo>
                    <a:cubicBezTo>
                      <a:pt x="124301" y="25673"/>
                      <a:pt x="119772" y="20550"/>
                      <a:pt x="114607" y="16103"/>
                    </a:cubicBezTo>
                    <a:cubicBezTo>
                      <a:pt x="109304" y="11781"/>
                      <a:pt x="103435" y="8204"/>
                      <a:pt x="97179" y="5456"/>
                    </a:cubicBezTo>
                    <a:cubicBezTo>
                      <a:pt x="90854" y="2804"/>
                      <a:pt x="84170" y="1189"/>
                      <a:pt x="77362" y="332"/>
                    </a:cubicBezTo>
                    <a:cubicBezTo>
                      <a:pt x="74980" y="111"/>
                      <a:pt x="72591" y="0"/>
                      <a:pt x="70203" y="0"/>
                    </a:cubicBezTo>
                    <a:close/>
                  </a:path>
                </a:pathLst>
              </a:custGeom>
              <a:solidFill>
                <a:srgbClr val="FFFFFF">
                  <a:alpha val="56980"/>
                </a:srgbClr>
              </a:solidFill>
              <a:ln>
                <a:noFill/>
              </a:ln>
              <a:effectLst>
                <a:outerShdw blurRad="171450" dist="57150" dir="7320000" algn="bl" rotWithShape="0">
                  <a:srgbClr val="FFFFFF">
                    <a:alpha val="7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576;p35"/>
              <p:cNvGrpSpPr/>
              <p:nvPr/>
            </p:nvGrpSpPr>
            <p:grpSpPr>
              <a:xfrm>
                <a:off x="4992482" y="893774"/>
                <a:ext cx="807009" cy="715876"/>
                <a:chOff x="4821977" y="1814517"/>
                <a:chExt cx="757755" cy="672247"/>
              </a:xfrm>
            </p:grpSpPr>
            <p:sp>
              <p:nvSpPr>
                <p:cNvPr id="577" name="Google Shape;577;p35"/>
                <p:cNvSpPr/>
                <p:nvPr/>
              </p:nvSpPr>
              <p:spPr>
                <a:xfrm>
                  <a:off x="4821977" y="1814517"/>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5"/>
                <p:cNvSpPr/>
                <p:nvPr/>
              </p:nvSpPr>
              <p:spPr>
                <a:xfrm>
                  <a:off x="5106126" y="1876150"/>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9" name="Google Shape;579;p35"/>
            <p:cNvSpPr/>
            <p:nvPr/>
          </p:nvSpPr>
          <p:spPr>
            <a:xfrm>
              <a:off x="6892225" y="2878157"/>
              <a:ext cx="1110441" cy="1216719"/>
            </a:xfrm>
            <a:custGeom>
              <a:avLst/>
              <a:gdLst/>
              <a:ahLst/>
              <a:cxnLst/>
              <a:rect l="l" t="t" r="r" b="b"/>
              <a:pathLst>
                <a:path w="43930" h="48144" extrusionOk="0">
                  <a:moveTo>
                    <a:pt x="38491" y="1"/>
                  </a:moveTo>
                  <a:cubicBezTo>
                    <a:pt x="37934" y="1"/>
                    <a:pt x="33981" y="417"/>
                    <a:pt x="30575" y="11852"/>
                  </a:cubicBezTo>
                  <a:cubicBezTo>
                    <a:pt x="25687" y="28327"/>
                    <a:pt x="11103" y="45230"/>
                    <a:pt x="0" y="48144"/>
                  </a:cubicBezTo>
                  <a:cubicBezTo>
                    <a:pt x="0" y="48144"/>
                    <a:pt x="32550" y="45534"/>
                    <a:pt x="41416" y="10913"/>
                  </a:cubicBezTo>
                  <a:cubicBezTo>
                    <a:pt x="41416" y="10913"/>
                    <a:pt x="43929" y="653"/>
                    <a:pt x="38557" y="3"/>
                  </a:cubicBezTo>
                  <a:cubicBezTo>
                    <a:pt x="38557" y="3"/>
                    <a:pt x="38534" y="1"/>
                    <a:pt x="38491" y="1"/>
                  </a:cubicBezTo>
                  <a:close/>
                </a:path>
              </a:pathLst>
            </a:custGeom>
            <a:solidFill>
              <a:srgbClr val="DAE7EF">
                <a:alpha val="69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6022;p58"/>
          <p:cNvGrpSpPr/>
          <p:nvPr/>
        </p:nvGrpSpPr>
        <p:grpSpPr>
          <a:xfrm>
            <a:off x="5786446" y="642924"/>
            <a:ext cx="1493275" cy="3386300"/>
            <a:chOff x="925000" y="1214300"/>
            <a:chExt cx="1493275" cy="3386300"/>
          </a:xfrm>
        </p:grpSpPr>
        <p:sp>
          <p:nvSpPr>
            <p:cNvPr id="17" name="Google Shape;6023;p58"/>
            <p:cNvSpPr/>
            <p:nvPr/>
          </p:nvSpPr>
          <p:spPr>
            <a:xfrm flipH="1">
              <a:off x="1041700" y="4424550"/>
              <a:ext cx="1216050" cy="176050"/>
            </a:xfrm>
            <a:custGeom>
              <a:avLst/>
              <a:gdLst/>
              <a:ahLst/>
              <a:cxnLst/>
              <a:rect l="l" t="t" r="r" b="b"/>
              <a:pathLst>
                <a:path w="48642" h="7042" extrusionOk="0">
                  <a:moveTo>
                    <a:pt x="24321" y="1"/>
                  </a:moveTo>
                  <a:cubicBezTo>
                    <a:pt x="10889" y="1"/>
                    <a:pt x="1" y="1582"/>
                    <a:pt x="1" y="3521"/>
                  </a:cubicBezTo>
                  <a:cubicBezTo>
                    <a:pt x="1" y="5468"/>
                    <a:pt x="10889" y="7041"/>
                    <a:pt x="24321" y="7041"/>
                  </a:cubicBezTo>
                  <a:cubicBezTo>
                    <a:pt x="37753" y="7041"/>
                    <a:pt x="48641" y="5468"/>
                    <a:pt x="48641" y="3521"/>
                  </a:cubicBezTo>
                  <a:cubicBezTo>
                    <a:pt x="48641" y="1582"/>
                    <a:pt x="37753" y="1"/>
                    <a:pt x="24321"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024;p58"/>
            <p:cNvSpPr/>
            <p:nvPr/>
          </p:nvSpPr>
          <p:spPr>
            <a:xfrm flipH="1">
              <a:off x="1093350" y="4245750"/>
              <a:ext cx="206800" cy="68450"/>
            </a:xfrm>
            <a:custGeom>
              <a:avLst/>
              <a:gdLst/>
              <a:ahLst/>
              <a:cxnLst/>
              <a:rect l="l" t="t" r="r" b="b"/>
              <a:pathLst>
                <a:path w="8272" h="2738" extrusionOk="0">
                  <a:moveTo>
                    <a:pt x="1075" y="1"/>
                  </a:moveTo>
                  <a:lnTo>
                    <a:pt x="1" y="2738"/>
                  </a:lnTo>
                  <a:lnTo>
                    <a:pt x="8167" y="2596"/>
                  </a:lnTo>
                  <a:lnTo>
                    <a:pt x="8271" y="650"/>
                  </a:lnTo>
                  <a:lnTo>
                    <a:pt x="1075" y="1"/>
                  </a:ln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025;p58"/>
            <p:cNvSpPr/>
            <p:nvPr/>
          </p:nvSpPr>
          <p:spPr>
            <a:xfrm flipH="1">
              <a:off x="1026225" y="2494825"/>
              <a:ext cx="885650" cy="1767225"/>
            </a:xfrm>
            <a:custGeom>
              <a:avLst/>
              <a:gdLst/>
              <a:ahLst/>
              <a:cxnLst/>
              <a:rect l="l" t="t" r="r" b="b"/>
              <a:pathLst>
                <a:path w="35426" h="70689" extrusionOk="0">
                  <a:moveTo>
                    <a:pt x="3364" y="1"/>
                  </a:moveTo>
                  <a:cubicBezTo>
                    <a:pt x="3364" y="1"/>
                    <a:pt x="1201" y="6989"/>
                    <a:pt x="366" y="30265"/>
                  </a:cubicBezTo>
                  <a:cubicBezTo>
                    <a:pt x="0" y="40467"/>
                    <a:pt x="806" y="70687"/>
                    <a:pt x="806" y="70687"/>
                  </a:cubicBezTo>
                  <a:lnTo>
                    <a:pt x="12977" y="70687"/>
                  </a:lnTo>
                  <a:lnTo>
                    <a:pt x="14901" y="36515"/>
                  </a:lnTo>
                  <a:lnTo>
                    <a:pt x="15281" y="18213"/>
                  </a:lnTo>
                  <a:cubicBezTo>
                    <a:pt x="15282" y="18213"/>
                    <a:pt x="15284" y="18213"/>
                    <a:pt x="15285" y="18213"/>
                  </a:cubicBezTo>
                  <a:cubicBezTo>
                    <a:pt x="16530" y="18213"/>
                    <a:pt x="21095" y="70689"/>
                    <a:pt x="21711" y="70689"/>
                  </a:cubicBezTo>
                  <a:cubicBezTo>
                    <a:pt x="21713" y="70689"/>
                    <a:pt x="21715" y="70688"/>
                    <a:pt x="21718" y="70687"/>
                  </a:cubicBezTo>
                  <a:cubicBezTo>
                    <a:pt x="21911" y="70555"/>
                    <a:pt x="23346" y="70511"/>
                    <a:pt x="25172" y="70511"/>
                  </a:cubicBezTo>
                  <a:cubicBezTo>
                    <a:pt x="28825" y="70511"/>
                    <a:pt x="34046" y="70687"/>
                    <a:pt x="34046" y="70687"/>
                  </a:cubicBezTo>
                  <a:cubicBezTo>
                    <a:pt x="34046" y="70687"/>
                    <a:pt x="35425" y="67084"/>
                    <a:pt x="34471" y="59701"/>
                  </a:cubicBezTo>
                  <a:cubicBezTo>
                    <a:pt x="33844" y="54861"/>
                    <a:pt x="32315" y="24373"/>
                    <a:pt x="32092" y="21837"/>
                  </a:cubicBezTo>
                  <a:cubicBezTo>
                    <a:pt x="30302" y="1873"/>
                    <a:pt x="27199" y="1"/>
                    <a:pt x="27199" y="1"/>
                  </a:cubicBezTo>
                  <a:cubicBezTo>
                    <a:pt x="24435" y="1157"/>
                    <a:pt x="20865" y="1542"/>
                    <a:pt x="17334" y="1542"/>
                  </a:cubicBezTo>
                  <a:cubicBezTo>
                    <a:pt x="10271" y="1542"/>
                    <a:pt x="3364" y="1"/>
                    <a:pt x="3364" y="1"/>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026;p58"/>
            <p:cNvSpPr/>
            <p:nvPr/>
          </p:nvSpPr>
          <p:spPr>
            <a:xfrm flipH="1">
              <a:off x="1461950" y="1425550"/>
              <a:ext cx="190950" cy="215200"/>
            </a:xfrm>
            <a:custGeom>
              <a:avLst/>
              <a:gdLst/>
              <a:ahLst/>
              <a:cxnLst/>
              <a:rect l="l" t="t" r="r" b="b"/>
              <a:pathLst>
                <a:path w="7638" h="8608" extrusionOk="0">
                  <a:moveTo>
                    <a:pt x="3358" y="0"/>
                  </a:moveTo>
                  <a:cubicBezTo>
                    <a:pt x="2345" y="0"/>
                    <a:pt x="1303" y="275"/>
                    <a:pt x="634" y="1022"/>
                  </a:cubicBezTo>
                  <a:cubicBezTo>
                    <a:pt x="395" y="1298"/>
                    <a:pt x="216" y="1626"/>
                    <a:pt x="120" y="1977"/>
                  </a:cubicBezTo>
                  <a:cubicBezTo>
                    <a:pt x="30" y="2290"/>
                    <a:pt x="0" y="2618"/>
                    <a:pt x="23" y="2939"/>
                  </a:cubicBezTo>
                  <a:cubicBezTo>
                    <a:pt x="45" y="3200"/>
                    <a:pt x="97" y="3543"/>
                    <a:pt x="254" y="3744"/>
                  </a:cubicBezTo>
                  <a:cubicBezTo>
                    <a:pt x="389" y="3912"/>
                    <a:pt x="620" y="3924"/>
                    <a:pt x="825" y="3924"/>
                  </a:cubicBezTo>
                  <a:cubicBezTo>
                    <a:pt x="857" y="3924"/>
                    <a:pt x="888" y="3923"/>
                    <a:pt x="918" y="3923"/>
                  </a:cubicBezTo>
                  <a:cubicBezTo>
                    <a:pt x="1021" y="3923"/>
                    <a:pt x="1125" y="3922"/>
                    <a:pt x="1229" y="3922"/>
                  </a:cubicBezTo>
                  <a:cubicBezTo>
                    <a:pt x="1524" y="3922"/>
                    <a:pt x="1820" y="3934"/>
                    <a:pt x="2096" y="4028"/>
                  </a:cubicBezTo>
                  <a:cubicBezTo>
                    <a:pt x="2454" y="4147"/>
                    <a:pt x="2745" y="4408"/>
                    <a:pt x="2991" y="4691"/>
                  </a:cubicBezTo>
                  <a:cubicBezTo>
                    <a:pt x="3401" y="5146"/>
                    <a:pt x="3699" y="5706"/>
                    <a:pt x="3848" y="6302"/>
                  </a:cubicBezTo>
                  <a:cubicBezTo>
                    <a:pt x="3923" y="6623"/>
                    <a:pt x="3953" y="6959"/>
                    <a:pt x="4065" y="7272"/>
                  </a:cubicBezTo>
                  <a:cubicBezTo>
                    <a:pt x="4206" y="7690"/>
                    <a:pt x="4497" y="8048"/>
                    <a:pt x="4773" y="8391"/>
                  </a:cubicBezTo>
                  <a:cubicBezTo>
                    <a:pt x="4833" y="8473"/>
                    <a:pt x="4907" y="8540"/>
                    <a:pt x="4997" y="8585"/>
                  </a:cubicBezTo>
                  <a:cubicBezTo>
                    <a:pt x="5046" y="8600"/>
                    <a:pt x="5097" y="8607"/>
                    <a:pt x="5148" y="8607"/>
                  </a:cubicBezTo>
                  <a:cubicBezTo>
                    <a:pt x="5244" y="8607"/>
                    <a:pt x="5339" y="8581"/>
                    <a:pt x="5422" y="8532"/>
                  </a:cubicBezTo>
                  <a:cubicBezTo>
                    <a:pt x="6205" y="8159"/>
                    <a:pt x="6600" y="7294"/>
                    <a:pt x="6899" y="6481"/>
                  </a:cubicBezTo>
                  <a:cubicBezTo>
                    <a:pt x="7309" y="5378"/>
                    <a:pt x="7637" y="4117"/>
                    <a:pt x="7137" y="3051"/>
                  </a:cubicBezTo>
                  <a:cubicBezTo>
                    <a:pt x="7085" y="2969"/>
                    <a:pt x="7055" y="2872"/>
                    <a:pt x="7048" y="2775"/>
                  </a:cubicBezTo>
                  <a:cubicBezTo>
                    <a:pt x="7055" y="2678"/>
                    <a:pt x="7085" y="2581"/>
                    <a:pt x="7130" y="2499"/>
                  </a:cubicBezTo>
                  <a:cubicBezTo>
                    <a:pt x="7301" y="2051"/>
                    <a:pt x="7063" y="1537"/>
                    <a:pt x="6705" y="1216"/>
                  </a:cubicBezTo>
                  <a:cubicBezTo>
                    <a:pt x="6347" y="903"/>
                    <a:pt x="5892" y="731"/>
                    <a:pt x="5459" y="530"/>
                  </a:cubicBezTo>
                  <a:cubicBezTo>
                    <a:pt x="5176" y="381"/>
                    <a:pt x="4885" y="254"/>
                    <a:pt x="4579" y="150"/>
                  </a:cubicBezTo>
                  <a:cubicBezTo>
                    <a:pt x="4318" y="75"/>
                    <a:pt x="4050" y="30"/>
                    <a:pt x="3774" y="15"/>
                  </a:cubicBezTo>
                  <a:cubicBezTo>
                    <a:pt x="3636" y="5"/>
                    <a:pt x="3497" y="0"/>
                    <a:pt x="3358" y="0"/>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027;p58"/>
            <p:cNvSpPr/>
            <p:nvPr/>
          </p:nvSpPr>
          <p:spPr>
            <a:xfrm flipH="1">
              <a:off x="1938975" y="2281250"/>
              <a:ext cx="183225" cy="137025"/>
            </a:xfrm>
            <a:custGeom>
              <a:avLst/>
              <a:gdLst/>
              <a:ahLst/>
              <a:cxnLst/>
              <a:rect l="l" t="t" r="r" b="b"/>
              <a:pathLst>
                <a:path w="7329" h="5481" extrusionOk="0">
                  <a:moveTo>
                    <a:pt x="4971" y="0"/>
                  </a:moveTo>
                  <a:cubicBezTo>
                    <a:pt x="3750" y="0"/>
                    <a:pt x="1783" y="862"/>
                    <a:pt x="1783" y="862"/>
                  </a:cubicBezTo>
                  <a:cubicBezTo>
                    <a:pt x="1783" y="862"/>
                    <a:pt x="1" y="2965"/>
                    <a:pt x="575" y="3674"/>
                  </a:cubicBezTo>
                  <a:cubicBezTo>
                    <a:pt x="1449" y="4737"/>
                    <a:pt x="5986" y="5481"/>
                    <a:pt x="7085" y="5481"/>
                  </a:cubicBezTo>
                  <a:cubicBezTo>
                    <a:pt x="7242" y="5481"/>
                    <a:pt x="7329" y="5465"/>
                    <a:pt x="7324" y="5434"/>
                  </a:cubicBezTo>
                  <a:cubicBezTo>
                    <a:pt x="7324" y="5434"/>
                    <a:pt x="7078" y="1593"/>
                    <a:pt x="6981" y="1354"/>
                  </a:cubicBezTo>
                  <a:cubicBezTo>
                    <a:pt x="6884" y="1123"/>
                    <a:pt x="6377" y="146"/>
                    <a:pt x="5199" y="12"/>
                  </a:cubicBezTo>
                  <a:cubicBezTo>
                    <a:pt x="5127" y="4"/>
                    <a:pt x="5050" y="0"/>
                    <a:pt x="4971"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028;p58"/>
            <p:cNvSpPr/>
            <p:nvPr/>
          </p:nvSpPr>
          <p:spPr>
            <a:xfrm flipH="1">
              <a:off x="1763825" y="2250575"/>
              <a:ext cx="183675" cy="166350"/>
            </a:xfrm>
            <a:custGeom>
              <a:avLst/>
              <a:gdLst/>
              <a:ahLst/>
              <a:cxnLst/>
              <a:rect l="l" t="t" r="r" b="b"/>
              <a:pathLst>
                <a:path w="7347" h="6654" extrusionOk="0">
                  <a:moveTo>
                    <a:pt x="5244" y="1"/>
                  </a:moveTo>
                  <a:lnTo>
                    <a:pt x="1" y="2581"/>
                  </a:lnTo>
                  <a:lnTo>
                    <a:pt x="336" y="6653"/>
                  </a:lnTo>
                  <a:lnTo>
                    <a:pt x="7347" y="5885"/>
                  </a:lnTo>
                  <a:lnTo>
                    <a:pt x="5244" y="1"/>
                  </a:ln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029;p58"/>
            <p:cNvSpPr/>
            <p:nvPr/>
          </p:nvSpPr>
          <p:spPr>
            <a:xfrm flipH="1">
              <a:off x="1837100" y="1832925"/>
              <a:ext cx="65650" cy="427750"/>
            </a:xfrm>
            <a:custGeom>
              <a:avLst/>
              <a:gdLst/>
              <a:ahLst/>
              <a:cxnLst/>
              <a:rect l="l" t="t" r="r" b="b"/>
              <a:pathLst>
                <a:path w="2626" h="17110" extrusionOk="0">
                  <a:moveTo>
                    <a:pt x="2022" y="1"/>
                  </a:moveTo>
                  <a:cubicBezTo>
                    <a:pt x="2022" y="1"/>
                    <a:pt x="1" y="4476"/>
                    <a:pt x="806" y="11128"/>
                  </a:cubicBezTo>
                  <a:cubicBezTo>
                    <a:pt x="1097" y="13485"/>
                    <a:pt x="2626" y="17109"/>
                    <a:pt x="2626" y="17109"/>
                  </a:cubicBezTo>
                  <a:lnTo>
                    <a:pt x="2022"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030;p58"/>
            <p:cNvSpPr/>
            <p:nvPr/>
          </p:nvSpPr>
          <p:spPr>
            <a:xfrm flipH="1">
              <a:off x="1219575" y="1758600"/>
              <a:ext cx="632650" cy="783225"/>
            </a:xfrm>
            <a:custGeom>
              <a:avLst/>
              <a:gdLst/>
              <a:ahLst/>
              <a:cxnLst/>
              <a:rect l="l" t="t" r="r" b="b"/>
              <a:pathLst>
                <a:path w="25306" h="31329" extrusionOk="0">
                  <a:moveTo>
                    <a:pt x="9598" y="1"/>
                  </a:moveTo>
                  <a:cubicBezTo>
                    <a:pt x="7557" y="1"/>
                    <a:pt x="5863" y="13"/>
                    <a:pt x="5370" y="50"/>
                  </a:cubicBezTo>
                  <a:cubicBezTo>
                    <a:pt x="605" y="386"/>
                    <a:pt x="1" y="2981"/>
                    <a:pt x="1" y="2981"/>
                  </a:cubicBezTo>
                  <a:cubicBezTo>
                    <a:pt x="1" y="2981"/>
                    <a:pt x="784" y="28458"/>
                    <a:pt x="978" y="29457"/>
                  </a:cubicBezTo>
                  <a:cubicBezTo>
                    <a:pt x="1246" y="30848"/>
                    <a:pt x="4888" y="31328"/>
                    <a:pt x="9248" y="31328"/>
                  </a:cubicBezTo>
                  <a:cubicBezTo>
                    <a:pt x="16017" y="31328"/>
                    <a:pt x="24518" y="30169"/>
                    <a:pt x="24813" y="29457"/>
                  </a:cubicBezTo>
                  <a:cubicBezTo>
                    <a:pt x="25305" y="28286"/>
                    <a:pt x="24910" y="4443"/>
                    <a:pt x="24134" y="2586"/>
                  </a:cubicBezTo>
                  <a:cubicBezTo>
                    <a:pt x="23351" y="729"/>
                    <a:pt x="19145" y="50"/>
                    <a:pt x="19145" y="50"/>
                  </a:cubicBezTo>
                  <a:cubicBezTo>
                    <a:pt x="19145" y="50"/>
                    <a:pt x="13679" y="1"/>
                    <a:pt x="9598" y="1"/>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031;p58"/>
            <p:cNvSpPr/>
            <p:nvPr/>
          </p:nvSpPr>
          <p:spPr>
            <a:xfrm flipH="1">
              <a:off x="925000" y="1792100"/>
              <a:ext cx="827850" cy="677575"/>
            </a:xfrm>
            <a:custGeom>
              <a:avLst/>
              <a:gdLst/>
              <a:ahLst/>
              <a:cxnLst/>
              <a:rect l="l" t="t" r="r" b="b"/>
              <a:pathLst>
                <a:path w="33114" h="27103" extrusionOk="0">
                  <a:moveTo>
                    <a:pt x="18944" y="1"/>
                  </a:moveTo>
                  <a:lnTo>
                    <a:pt x="14171" y="8734"/>
                  </a:lnTo>
                  <a:cubicBezTo>
                    <a:pt x="13649" y="11337"/>
                    <a:pt x="11307" y="16028"/>
                    <a:pt x="9800" y="16162"/>
                  </a:cubicBezTo>
                  <a:cubicBezTo>
                    <a:pt x="9749" y="16166"/>
                    <a:pt x="9692" y="16168"/>
                    <a:pt x="9630" y="16168"/>
                  </a:cubicBezTo>
                  <a:cubicBezTo>
                    <a:pt x="7870" y="16168"/>
                    <a:pt x="1970" y="14491"/>
                    <a:pt x="1970" y="14491"/>
                  </a:cubicBezTo>
                  <a:lnTo>
                    <a:pt x="1" y="20428"/>
                  </a:lnTo>
                  <a:cubicBezTo>
                    <a:pt x="3223" y="23941"/>
                    <a:pt x="13708" y="27103"/>
                    <a:pt x="13708" y="27103"/>
                  </a:cubicBezTo>
                  <a:cubicBezTo>
                    <a:pt x="33113" y="9122"/>
                    <a:pt x="18944" y="1"/>
                    <a:pt x="18944" y="1"/>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032;p58"/>
            <p:cNvSpPr/>
            <p:nvPr/>
          </p:nvSpPr>
          <p:spPr>
            <a:xfrm flipH="1">
              <a:off x="1741250" y="1959350"/>
              <a:ext cx="105000" cy="171550"/>
            </a:xfrm>
            <a:custGeom>
              <a:avLst/>
              <a:gdLst/>
              <a:ahLst/>
              <a:cxnLst/>
              <a:rect l="l" t="t" r="r" b="b"/>
              <a:pathLst>
                <a:path w="4200" h="6862" extrusionOk="0">
                  <a:moveTo>
                    <a:pt x="3916" y="0"/>
                  </a:moveTo>
                  <a:cubicBezTo>
                    <a:pt x="3893" y="53"/>
                    <a:pt x="1402" y="5221"/>
                    <a:pt x="0" y="6862"/>
                  </a:cubicBezTo>
                  <a:lnTo>
                    <a:pt x="440" y="6862"/>
                  </a:lnTo>
                  <a:cubicBezTo>
                    <a:pt x="1865" y="5199"/>
                    <a:pt x="4102" y="329"/>
                    <a:pt x="4199" y="127"/>
                  </a:cubicBezTo>
                  <a:lnTo>
                    <a:pt x="39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033;p58"/>
            <p:cNvSpPr/>
            <p:nvPr/>
          </p:nvSpPr>
          <p:spPr>
            <a:xfrm flipH="1">
              <a:off x="1400050" y="1991600"/>
              <a:ext cx="304500" cy="202700"/>
            </a:xfrm>
            <a:custGeom>
              <a:avLst/>
              <a:gdLst/>
              <a:ahLst/>
              <a:cxnLst/>
              <a:rect l="l" t="t" r="r" b="b"/>
              <a:pathLst>
                <a:path w="12180" h="8108" extrusionOk="0">
                  <a:moveTo>
                    <a:pt x="11806" y="1"/>
                  </a:moveTo>
                  <a:lnTo>
                    <a:pt x="11508" y="75"/>
                  </a:lnTo>
                  <a:lnTo>
                    <a:pt x="11873" y="1574"/>
                  </a:lnTo>
                  <a:cubicBezTo>
                    <a:pt x="11732" y="2052"/>
                    <a:pt x="10248" y="6907"/>
                    <a:pt x="8383" y="7809"/>
                  </a:cubicBezTo>
                  <a:cubicBezTo>
                    <a:pt x="8115" y="7802"/>
                    <a:pt x="5967" y="7809"/>
                    <a:pt x="75" y="6370"/>
                  </a:cubicBezTo>
                  <a:lnTo>
                    <a:pt x="0" y="6661"/>
                  </a:lnTo>
                  <a:cubicBezTo>
                    <a:pt x="5489" y="8003"/>
                    <a:pt x="7727" y="8107"/>
                    <a:pt x="8286" y="8107"/>
                  </a:cubicBezTo>
                  <a:lnTo>
                    <a:pt x="8428" y="8107"/>
                  </a:lnTo>
                  <a:lnTo>
                    <a:pt x="8480" y="8093"/>
                  </a:lnTo>
                  <a:cubicBezTo>
                    <a:pt x="10568" y="7116"/>
                    <a:pt x="12105" y="1843"/>
                    <a:pt x="12164" y="1619"/>
                  </a:cubicBezTo>
                  <a:lnTo>
                    <a:pt x="12179" y="1582"/>
                  </a:lnTo>
                  <a:lnTo>
                    <a:pt x="118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034;p58"/>
            <p:cNvSpPr/>
            <p:nvPr/>
          </p:nvSpPr>
          <p:spPr>
            <a:xfrm flipH="1">
              <a:off x="1225550" y="2248525"/>
              <a:ext cx="488700" cy="293125"/>
            </a:xfrm>
            <a:custGeom>
              <a:avLst/>
              <a:gdLst/>
              <a:ahLst/>
              <a:cxnLst/>
              <a:rect l="l" t="t" r="r" b="b"/>
              <a:pathLst>
                <a:path w="19548" h="11725" extrusionOk="0">
                  <a:moveTo>
                    <a:pt x="19488" y="1"/>
                  </a:moveTo>
                  <a:cubicBezTo>
                    <a:pt x="19223" y="340"/>
                    <a:pt x="13665" y="7551"/>
                    <a:pt x="10849" y="7551"/>
                  </a:cubicBezTo>
                  <a:cubicBezTo>
                    <a:pt x="10814" y="7551"/>
                    <a:pt x="10781" y="7550"/>
                    <a:pt x="10747" y="7548"/>
                  </a:cubicBezTo>
                  <a:cubicBezTo>
                    <a:pt x="7899" y="7369"/>
                    <a:pt x="1" y="3760"/>
                    <a:pt x="1" y="3759"/>
                  </a:cubicBezTo>
                  <a:lnTo>
                    <a:pt x="1" y="3759"/>
                  </a:lnTo>
                  <a:lnTo>
                    <a:pt x="11859" y="11725"/>
                  </a:lnTo>
                  <a:cubicBezTo>
                    <a:pt x="16430" y="11329"/>
                    <a:pt x="19100" y="10337"/>
                    <a:pt x="19302" y="9853"/>
                  </a:cubicBezTo>
                  <a:cubicBezTo>
                    <a:pt x="19496" y="9375"/>
                    <a:pt x="19548" y="5050"/>
                    <a:pt x="19488"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035;p58"/>
            <p:cNvSpPr/>
            <p:nvPr/>
          </p:nvSpPr>
          <p:spPr>
            <a:xfrm flipH="1">
              <a:off x="1439225" y="1758500"/>
              <a:ext cx="242775" cy="333075"/>
            </a:xfrm>
            <a:custGeom>
              <a:avLst/>
              <a:gdLst/>
              <a:ahLst/>
              <a:cxnLst/>
              <a:rect l="l" t="t" r="r" b="b"/>
              <a:pathLst>
                <a:path w="9711" h="13323" extrusionOk="0">
                  <a:moveTo>
                    <a:pt x="2689" y="0"/>
                  </a:moveTo>
                  <a:cubicBezTo>
                    <a:pt x="1689" y="0"/>
                    <a:pt x="776" y="3"/>
                    <a:pt x="53" y="10"/>
                  </a:cubicBezTo>
                  <a:cubicBezTo>
                    <a:pt x="53" y="10"/>
                    <a:pt x="1" y="13292"/>
                    <a:pt x="911" y="13322"/>
                  </a:cubicBezTo>
                  <a:cubicBezTo>
                    <a:pt x="912" y="13322"/>
                    <a:pt x="913" y="13322"/>
                    <a:pt x="915" y="13322"/>
                  </a:cubicBezTo>
                  <a:cubicBezTo>
                    <a:pt x="1954" y="13322"/>
                    <a:pt x="9711" y="25"/>
                    <a:pt x="9711" y="25"/>
                  </a:cubicBezTo>
                  <a:cubicBezTo>
                    <a:pt x="7733" y="14"/>
                    <a:pt x="4981" y="0"/>
                    <a:pt x="26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036;p58"/>
            <p:cNvSpPr/>
            <p:nvPr/>
          </p:nvSpPr>
          <p:spPr>
            <a:xfrm flipH="1">
              <a:off x="1483775" y="1520825"/>
              <a:ext cx="168750" cy="366200"/>
            </a:xfrm>
            <a:custGeom>
              <a:avLst/>
              <a:gdLst/>
              <a:ahLst/>
              <a:cxnLst/>
              <a:rect l="l" t="t" r="r" b="b"/>
              <a:pathLst>
                <a:path w="6750" h="14648" extrusionOk="0">
                  <a:moveTo>
                    <a:pt x="5077" y="1"/>
                  </a:moveTo>
                  <a:cubicBezTo>
                    <a:pt x="4703" y="1"/>
                    <a:pt x="4370" y="716"/>
                    <a:pt x="4370" y="716"/>
                  </a:cubicBezTo>
                  <a:cubicBezTo>
                    <a:pt x="4236" y="1030"/>
                    <a:pt x="4154" y="1365"/>
                    <a:pt x="4117" y="1708"/>
                  </a:cubicBezTo>
                  <a:cubicBezTo>
                    <a:pt x="2983" y="880"/>
                    <a:pt x="1186" y="299"/>
                    <a:pt x="1186" y="299"/>
                  </a:cubicBezTo>
                  <a:cubicBezTo>
                    <a:pt x="1186" y="299"/>
                    <a:pt x="187" y="7518"/>
                    <a:pt x="276" y="11277"/>
                  </a:cubicBezTo>
                  <a:cubicBezTo>
                    <a:pt x="276" y="11277"/>
                    <a:pt x="0" y="14640"/>
                    <a:pt x="2290" y="14648"/>
                  </a:cubicBezTo>
                  <a:cubicBezTo>
                    <a:pt x="3953" y="14648"/>
                    <a:pt x="6750" y="9524"/>
                    <a:pt x="6750" y="9524"/>
                  </a:cubicBezTo>
                  <a:cubicBezTo>
                    <a:pt x="6384" y="8950"/>
                    <a:pt x="5004" y="2782"/>
                    <a:pt x="5004" y="2782"/>
                  </a:cubicBezTo>
                  <a:cubicBezTo>
                    <a:pt x="4967" y="2648"/>
                    <a:pt x="4915" y="2521"/>
                    <a:pt x="4840" y="2409"/>
                  </a:cubicBezTo>
                  <a:lnTo>
                    <a:pt x="5273" y="1529"/>
                  </a:lnTo>
                  <a:cubicBezTo>
                    <a:pt x="6019" y="754"/>
                    <a:pt x="5579" y="142"/>
                    <a:pt x="5168" y="15"/>
                  </a:cubicBezTo>
                  <a:cubicBezTo>
                    <a:pt x="5138" y="5"/>
                    <a:pt x="5108" y="1"/>
                    <a:pt x="5077" y="1"/>
                  </a:cubicBez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037;p58"/>
            <p:cNvSpPr/>
            <p:nvPr/>
          </p:nvSpPr>
          <p:spPr>
            <a:xfrm flipH="1">
              <a:off x="1538600" y="1639225"/>
              <a:ext cx="105725" cy="103125"/>
            </a:xfrm>
            <a:custGeom>
              <a:avLst/>
              <a:gdLst/>
              <a:ahLst/>
              <a:cxnLst/>
              <a:rect l="l" t="t" r="r" b="b"/>
              <a:pathLst>
                <a:path w="4229" h="4125" extrusionOk="0">
                  <a:moveTo>
                    <a:pt x="3886" y="0"/>
                  </a:moveTo>
                  <a:lnTo>
                    <a:pt x="3886" y="0"/>
                  </a:lnTo>
                  <a:cubicBezTo>
                    <a:pt x="2297" y="955"/>
                    <a:pt x="164" y="1477"/>
                    <a:pt x="164" y="1477"/>
                  </a:cubicBezTo>
                  <a:cubicBezTo>
                    <a:pt x="120" y="2342"/>
                    <a:pt x="23" y="3483"/>
                    <a:pt x="0" y="4124"/>
                  </a:cubicBezTo>
                  <a:cubicBezTo>
                    <a:pt x="4229" y="1813"/>
                    <a:pt x="3886" y="0"/>
                    <a:pt x="3886" y="0"/>
                  </a:cubicBezTo>
                  <a:close/>
                </a:path>
              </a:pathLst>
            </a:custGeom>
            <a:solidFill>
              <a:srgbClr val="E0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038;p58"/>
            <p:cNvSpPr/>
            <p:nvPr/>
          </p:nvSpPr>
          <p:spPr>
            <a:xfrm flipH="1">
              <a:off x="1514625" y="1505225"/>
              <a:ext cx="148725" cy="172650"/>
            </a:xfrm>
            <a:custGeom>
              <a:avLst/>
              <a:gdLst/>
              <a:ahLst/>
              <a:cxnLst/>
              <a:rect l="l" t="t" r="r" b="b"/>
              <a:pathLst>
                <a:path w="5949" h="6906" extrusionOk="0">
                  <a:moveTo>
                    <a:pt x="1555" y="1"/>
                  </a:moveTo>
                  <a:cubicBezTo>
                    <a:pt x="1333" y="1"/>
                    <a:pt x="1099" y="7"/>
                    <a:pt x="851" y="20"/>
                  </a:cubicBezTo>
                  <a:cubicBezTo>
                    <a:pt x="851" y="20"/>
                    <a:pt x="821" y="1616"/>
                    <a:pt x="470" y="2123"/>
                  </a:cubicBezTo>
                  <a:cubicBezTo>
                    <a:pt x="127" y="2638"/>
                    <a:pt x="1" y="5897"/>
                    <a:pt x="470" y="6621"/>
                  </a:cubicBezTo>
                  <a:cubicBezTo>
                    <a:pt x="578" y="6784"/>
                    <a:pt x="896" y="6905"/>
                    <a:pt x="1338" y="6905"/>
                  </a:cubicBezTo>
                  <a:cubicBezTo>
                    <a:pt x="1907" y="6905"/>
                    <a:pt x="2679" y="6704"/>
                    <a:pt x="3468" y="6128"/>
                  </a:cubicBezTo>
                  <a:cubicBezTo>
                    <a:pt x="4871" y="5099"/>
                    <a:pt x="5266" y="2481"/>
                    <a:pt x="5266" y="2481"/>
                  </a:cubicBezTo>
                  <a:cubicBezTo>
                    <a:pt x="5266" y="2481"/>
                    <a:pt x="5949" y="1"/>
                    <a:pt x="1555" y="1"/>
                  </a:cubicBez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039;p58"/>
            <p:cNvSpPr/>
            <p:nvPr/>
          </p:nvSpPr>
          <p:spPr>
            <a:xfrm flipH="1">
              <a:off x="1567675" y="1582350"/>
              <a:ext cx="92700" cy="95375"/>
            </a:xfrm>
            <a:custGeom>
              <a:avLst/>
              <a:gdLst/>
              <a:ahLst/>
              <a:cxnLst/>
              <a:rect l="l" t="t" r="r" b="b"/>
              <a:pathLst>
                <a:path w="3708" h="3815" extrusionOk="0">
                  <a:moveTo>
                    <a:pt x="3528" y="1"/>
                  </a:moveTo>
                  <a:cubicBezTo>
                    <a:pt x="3528" y="1"/>
                    <a:pt x="3050" y="287"/>
                    <a:pt x="2181" y="287"/>
                  </a:cubicBezTo>
                  <a:cubicBezTo>
                    <a:pt x="1861" y="287"/>
                    <a:pt x="1489" y="249"/>
                    <a:pt x="1067" y="142"/>
                  </a:cubicBezTo>
                  <a:cubicBezTo>
                    <a:pt x="1033" y="134"/>
                    <a:pt x="999" y="130"/>
                    <a:pt x="965" y="130"/>
                  </a:cubicBezTo>
                  <a:cubicBezTo>
                    <a:pt x="651" y="130"/>
                    <a:pt x="324" y="439"/>
                    <a:pt x="75" y="560"/>
                  </a:cubicBezTo>
                  <a:cubicBezTo>
                    <a:pt x="1" y="1693"/>
                    <a:pt x="61" y="3096"/>
                    <a:pt x="351" y="3543"/>
                  </a:cubicBezTo>
                  <a:cubicBezTo>
                    <a:pt x="442" y="3681"/>
                    <a:pt x="706" y="3814"/>
                    <a:pt x="1126" y="3814"/>
                  </a:cubicBezTo>
                  <a:cubicBezTo>
                    <a:pt x="1703" y="3814"/>
                    <a:pt x="2577" y="3563"/>
                    <a:pt x="3707" y="2730"/>
                  </a:cubicBezTo>
                  <a:lnTo>
                    <a:pt x="3528" y="1"/>
                  </a:lnTo>
                  <a:close/>
                </a:path>
              </a:pathLst>
            </a:custGeom>
            <a:solidFill>
              <a:srgbClr val="E9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040;p58"/>
            <p:cNvSpPr/>
            <p:nvPr/>
          </p:nvSpPr>
          <p:spPr>
            <a:xfrm flipH="1">
              <a:off x="1639825" y="1570050"/>
              <a:ext cx="7675" cy="16050"/>
            </a:xfrm>
            <a:custGeom>
              <a:avLst/>
              <a:gdLst/>
              <a:ahLst/>
              <a:cxnLst/>
              <a:rect l="l" t="t" r="r" b="b"/>
              <a:pathLst>
                <a:path w="307" h="642" extrusionOk="0">
                  <a:moveTo>
                    <a:pt x="142" y="0"/>
                  </a:moveTo>
                  <a:cubicBezTo>
                    <a:pt x="60" y="8"/>
                    <a:pt x="0" y="149"/>
                    <a:pt x="8" y="328"/>
                  </a:cubicBezTo>
                  <a:cubicBezTo>
                    <a:pt x="15" y="500"/>
                    <a:pt x="90" y="642"/>
                    <a:pt x="172" y="642"/>
                  </a:cubicBezTo>
                  <a:cubicBezTo>
                    <a:pt x="247" y="634"/>
                    <a:pt x="306" y="493"/>
                    <a:pt x="299" y="314"/>
                  </a:cubicBezTo>
                  <a:cubicBezTo>
                    <a:pt x="291" y="142"/>
                    <a:pt x="224" y="0"/>
                    <a:pt x="142" y="0"/>
                  </a:cubicBezTo>
                  <a:close/>
                </a:path>
              </a:pathLst>
            </a:custGeom>
            <a:solidFill>
              <a:srgbClr val="3B26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041;p58"/>
            <p:cNvSpPr/>
            <p:nvPr/>
          </p:nvSpPr>
          <p:spPr>
            <a:xfrm flipH="1">
              <a:off x="1608875" y="1568925"/>
              <a:ext cx="7675" cy="15875"/>
            </a:xfrm>
            <a:custGeom>
              <a:avLst/>
              <a:gdLst/>
              <a:ahLst/>
              <a:cxnLst/>
              <a:rect l="l" t="t" r="r" b="b"/>
              <a:pathLst>
                <a:path w="307" h="635" extrusionOk="0">
                  <a:moveTo>
                    <a:pt x="141" y="0"/>
                  </a:moveTo>
                  <a:cubicBezTo>
                    <a:pt x="139" y="0"/>
                    <a:pt x="137" y="0"/>
                    <a:pt x="135" y="1"/>
                  </a:cubicBezTo>
                  <a:cubicBezTo>
                    <a:pt x="60" y="1"/>
                    <a:pt x="0" y="142"/>
                    <a:pt x="8" y="321"/>
                  </a:cubicBezTo>
                  <a:cubicBezTo>
                    <a:pt x="15" y="500"/>
                    <a:pt x="83" y="635"/>
                    <a:pt x="165" y="635"/>
                  </a:cubicBezTo>
                  <a:cubicBezTo>
                    <a:pt x="247" y="635"/>
                    <a:pt x="306" y="485"/>
                    <a:pt x="299" y="306"/>
                  </a:cubicBezTo>
                  <a:cubicBezTo>
                    <a:pt x="292" y="139"/>
                    <a:pt x="220" y="0"/>
                    <a:pt x="141" y="0"/>
                  </a:cubicBezTo>
                  <a:close/>
                </a:path>
              </a:pathLst>
            </a:custGeom>
            <a:solidFill>
              <a:srgbClr val="3B26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042;p58"/>
            <p:cNvSpPr/>
            <p:nvPr/>
          </p:nvSpPr>
          <p:spPr>
            <a:xfrm flipH="1">
              <a:off x="1577000" y="1540250"/>
              <a:ext cx="47650" cy="19200"/>
            </a:xfrm>
            <a:custGeom>
              <a:avLst/>
              <a:gdLst/>
              <a:ahLst/>
              <a:cxnLst/>
              <a:rect l="l" t="t" r="r" b="b"/>
              <a:pathLst>
                <a:path w="1906" h="768" extrusionOk="0">
                  <a:moveTo>
                    <a:pt x="938" y="0"/>
                  </a:moveTo>
                  <a:cubicBezTo>
                    <a:pt x="561" y="0"/>
                    <a:pt x="213" y="245"/>
                    <a:pt x="213" y="245"/>
                  </a:cubicBezTo>
                  <a:cubicBezTo>
                    <a:pt x="0" y="567"/>
                    <a:pt x="226" y="589"/>
                    <a:pt x="292" y="589"/>
                  </a:cubicBezTo>
                  <a:cubicBezTo>
                    <a:pt x="303" y="589"/>
                    <a:pt x="310" y="588"/>
                    <a:pt x="310" y="588"/>
                  </a:cubicBezTo>
                  <a:cubicBezTo>
                    <a:pt x="370" y="517"/>
                    <a:pt x="467" y="490"/>
                    <a:pt x="580" y="490"/>
                  </a:cubicBezTo>
                  <a:cubicBezTo>
                    <a:pt x="943" y="490"/>
                    <a:pt x="1478" y="767"/>
                    <a:pt x="1540" y="767"/>
                  </a:cubicBezTo>
                  <a:cubicBezTo>
                    <a:pt x="1543" y="767"/>
                    <a:pt x="1545" y="768"/>
                    <a:pt x="1548" y="768"/>
                  </a:cubicBezTo>
                  <a:cubicBezTo>
                    <a:pt x="1640" y="768"/>
                    <a:pt x="1906" y="649"/>
                    <a:pt x="1436" y="193"/>
                  </a:cubicBezTo>
                  <a:cubicBezTo>
                    <a:pt x="1283" y="50"/>
                    <a:pt x="1108" y="0"/>
                    <a:pt x="938" y="0"/>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043;p58"/>
            <p:cNvSpPr/>
            <p:nvPr/>
          </p:nvSpPr>
          <p:spPr>
            <a:xfrm flipH="1">
              <a:off x="1629400" y="1542350"/>
              <a:ext cx="34075" cy="13700"/>
            </a:xfrm>
            <a:custGeom>
              <a:avLst/>
              <a:gdLst/>
              <a:ahLst/>
              <a:cxnLst/>
              <a:rect l="l" t="t" r="r" b="b"/>
              <a:pathLst>
                <a:path w="1363" h="548" extrusionOk="0">
                  <a:moveTo>
                    <a:pt x="542" y="1"/>
                  </a:moveTo>
                  <a:cubicBezTo>
                    <a:pt x="406" y="1"/>
                    <a:pt x="273" y="50"/>
                    <a:pt x="177" y="198"/>
                  </a:cubicBezTo>
                  <a:cubicBezTo>
                    <a:pt x="1" y="476"/>
                    <a:pt x="45" y="547"/>
                    <a:pt x="181" y="547"/>
                  </a:cubicBezTo>
                  <a:cubicBezTo>
                    <a:pt x="326" y="547"/>
                    <a:pt x="576" y="466"/>
                    <a:pt x="776" y="466"/>
                  </a:cubicBezTo>
                  <a:cubicBezTo>
                    <a:pt x="872" y="466"/>
                    <a:pt x="957" y="485"/>
                    <a:pt x="1012" y="542"/>
                  </a:cubicBezTo>
                  <a:cubicBezTo>
                    <a:pt x="1012" y="542"/>
                    <a:pt x="1363" y="542"/>
                    <a:pt x="1079" y="191"/>
                  </a:cubicBezTo>
                  <a:cubicBezTo>
                    <a:pt x="1079" y="191"/>
                    <a:pt x="808" y="1"/>
                    <a:pt x="542" y="1"/>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044;p58"/>
            <p:cNvSpPr/>
            <p:nvPr/>
          </p:nvSpPr>
          <p:spPr>
            <a:xfrm flipH="1">
              <a:off x="1547175" y="1545425"/>
              <a:ext cx="48500" cy="50375"/>
            </a:xfrm>
            <a:custGeom>
              <a:avLst/>
              <a:gdLst/>
              <a:ahLst/>
              <a:cxnLst/>
              <a:rect l="l" t="t" r="r" b="b"/>
              <a:pathLst>
                <a:path w="1940" h="2015" extrusionOk="0">
                  <a:moveTo>
                    <a:pt x="1768" y="1"/>
                  </a:moveTo>
                  <a:cubicBezTo>
                    <a:pt x="1768" y="16"/>
                    <a:pt x="1470" y="1455"/>
                    <a:pt x="1" y="1843"/>
                  </a:cubicBezTo>
                  <a:lnTo>
                    <a:pt x="46" y="2015"/>
                  </a:lnTo>
                  <a:cubicBezTo>
                    <a:pt x="1627" y="1597"/>
                    <a:pt x="1940" y="46"/>
                    <a:pt x="1940" y="31"/>
                  </a:cubicBezTo>
                  <a:lnTo>
                    <a:pt x="1768" y="1"/>
                  </a:lnTo>
                  <a:close/>
                </a:path>
              </a:pathLst>
            </a:custGeom>
            <a:solidFill>
              <a:srgbClr val="E9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045;p58"/>
            <p:cNvSpPr/>
            <p:nvPr/>
          </p:nvSpPr>
          <p:spPr>
            <a:xfrm flipH="1">
              <a:off x="1516775" y="1605275"/>
              <a:ext cx="55025" cy="47200"/>
            </a:xfrm>
            <a:custGeom>
              <a:avLst/>
              <a:gdLst/>
              <a:ahLst/>
              <a:cxnLst/>
              <a:rect l="l" t="t" r="r" b="b"/>
              <a:pathLst>
                <a:path w="2201" h="1888" extrusionOk="0">
                  <a:moveTo>
                    <a:pt x="2051" y="1"/>
                  </a:moveTo>
                  <a:cubicBezTo>
                    <a:pt x="2044" y="16"/>
                    <a:pt x="1231" y="1239"/>
                    <a:pt x="0" y="1724"/>
                  </a:cubicBezTo>
                  <a:lnTo>
                    <a:pt x="60" y="1888"/>
                  </a:lnTo>
                  <a:cubicBezTo>
                    <a:pt x="1350" y="1373"/>
                    <a:pt x="2171" y="150"/>
                    <a:pt x="2200" y="98"/>
                  </a:cubicBezTo>
                  <a:lnTo>
                    <a:pt x="2051" y="1"/>
                  </a:lnTo>
                  <a:close/>
                </a:path>
              </a:pathLst>
            </a:custGeom>
            <a:solidFill>
              <a:srgbClr val="E9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046;p58"/>
            <p:cNvSpPr/>
            <p:nvPr/>
          </p:nvSpPr>
          <p:spPr>
            <a:xfrm flipH="1">
              <a:off x="1655675" y="2163700"/>
              <a:ext cx="51500" cy="140225"/>
            </a:xfrm>
            <a:custGeom>
              <a:avLst/>
              <a:gdLst/>
              <a:ahLst/>
              <a:cxnLst/>
              <a:rect l="l" t="t" r="r" b="b"/>
              <a:pathLst>
                <a:path w="2060" h="5609" extrusionOk="0">
                  <a:moveTo>
                    <a:pt x="1776" y="0"/>
                  </a:moveTo>
                  <a:lnTo>
                    <a:pt x="1" y="5519"/>
                  </a:lnTo>
                  <a:lnTo>
                    <a:pt x="284" y="5609"/>
                  </a:lnTo>
                  <a:lnTo>
                    <a:pt x="2059" y="90"/>
                  </a:lnTo>
                  <a:lnTo>
                    <a:pt x="17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047;p58"/>
            <p:cNvSpPr/>
            <p:nvPr/>
          </p:nvSpPr>
          <p:spPr>
            <a:xfrm flipH="1">
              <a:off x="1423925" y="1421625"/>
              <a:ext cx="83750" cy="83750"/>
            </a:xfrm>
            <a:custGeom>
              <a:avLst/>
              <a:gdLst/>
              <a:ahLst/>
              <a:cxnLst/>
              <a:rect l="l" t="t" r="r" b="b"/>
              <a:pathLst>
                <a:path w="3350" h="3350" extrusionOk="0">
                  <a:moveTo>
                    <a:pt x="1679" y="1"/>
                  </a:moveTo>
                  <a:cubicBezTo>
                    <a:pt x="754" y="1"/>
                    <a:pt x="1" y="747"/>
                    <a:pt x="1" y="1671"/>
                  </a:cubicBezTo>
                  <a:cubicBezTo>
                    <a:pt x="1" y="2596"/>
                    <a:pt x="754" y="3349"/>
                    <a:pt x="1679" y="3349"/>
                  </a:cubicBezTo>
                  <a:cubicBezTo>
                    <a:pt x="2604" y="3349"/>
                    <a:pt x="3350" y="2596"/>
                    <a:pt x="3350" y="1671"/>
                  </a:cubicBezTo>
                  <a:cubicBezTo>
                    <a:pt x="3350" y="747"/>
                    <a:pt x="2604" y="1"/>
                    <a:pt x="1679" y="1"/>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048;p58"/>
            <p:cNvSpPr/>
            <p:nvPr/>
          </p:nvSpPr>
          <p:spPr>
            <a:xfrm flipH="1">
              <a:off x="1538025" y="1482950"/>
              <a:ext cx="112450" cy="59925"/>
            </a:xfrm>
            <a:custGeom>
              <a:avLst/>
              <a:gdLst/>
              <a:ahLst/>
              <a:cxnLst/>
              <a:rect l="l" t="t" r="r" b="b"/>
              <a:pathLst>
                <a:path w="4498" h="2397" extrusionOk="0">
                  <a:moveTo>
                    <a:pt x="2552" y="1"/>
                  </a:moveTo>
                  <a:cubicBezTo>
                    <a:pt x="2482" y="1"/>
                    <a:pt x="2412" y="3"/>
                    <a:pt x="2342" y="9"/>
                  </a:cubicBezTo>
                  <a:cubicBezTo>
                    <a:pt x="1768" y="46"/>
                    <a:pt x="1223" y="255"/>
                    <a:pt x="716" y="501"/>
                  </a:cubicBezTo>
                  <a:cubicBezTo>
                    <a:pt x="522" y="583"/>
                    <a:pt x="351" y="710"/>
                    <a:pt x="209" y="867"/>
                  </a:cubicBezTo>
                  <a:cubicBezTo>
                    <a:pt x="105" y="1001"/>
                    <a:pt x="0" y="1299"/>
                    <a:pt x="179" y="1418"/>
                  </a:cubicBezTo>
                  <a:cubicBezTo>
                    <a:pt x="366" y="1530"/>
                    <a:pt x="582" y="1597"/>
                    <a:pt x="798" y="1612"/>
                  </a:cubicBezTo>
                  <a:cubicBezTo>
                    <a:pt x="855" y="1618"/>
                    <a:pt x="911" y="1621"/>
                    <a:pt x="967" y="1621"/>
                  </a:cubicBezTo>
                  <a:cubicBezTo>
                    <a:pt x="1057" y="1621"/>
                    <a:pt x="1146" y="1614"/>
                    <a:pt x="1238" y="1605"/>
                  </a:cubicBezTo>
                  <a:cubicBezTo>
                    <a:pt x="1442" y="1585"/>
                    <a:pt x="1651" y="1553"/>
                    <a:pt x="1854" y="1553"/>
                  </a:cubicBezTo>
                  <a:cubicBezTo>
                    <a:pt x="2022" y="1553"/>
                    <a:pt x="2186" y="1575"/>
                    <a:pt x="2342" y="1642"/>
                  </a:cubicBezTo>
                  <a:cubicBezTo>
                    <a:pt x="2745" y="1814"/>
                    <a:pt x="2998" y="2246"/>
                    <a:pt x="3416" y="2366"/>
                  </a:cubicBezTo>
                  <a:cubicBezTo>
                    <a:pt x="3488" y="2386"/>
                    <a:pt x="3562" y="2396"/>
                    <a:pt x="3635" y="2396"/>
                  </a:cubicBezTo>
                  <a:cubicBezTo>
                    <a:pt x="3750" y="2396"/>
                    <a:pt x="3863" y="2371"/>
                    <a:pt x="3968" y="2321"/>
                  </a:cubicBezTo>
                  <a:cubicBezTo>
                    <a:pt x="4303" y="2172"/>
                    <a:pt x="4497" y="1776"/>
                    <a:pt x="4475" y="1404"/>
                  </a:cubicBezTo>
                  <a:cubicBezTo>
                    <a:pt x="4430" y="1031"/>
                    <a:pt x="4244" y="688"/>
                    <a:pt x="3945" y="456"/>
                  </a:cubicBezTo>
                  <a:cubicBezTo>
                    <a:pt x="3560" y="143"/>
                    <a:pt x="3053" y="1"/>
                    <a:pt x="2552" y="1"/>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049;p58"/>
            <p:cNvSpPr/>
            <p:nvPr/>
          </p:nvSpPr>
          <p:spPr>
            <a:xfrm flipH="1">
              <a:off x="1483775" y="1758925"/>
              <a:ext cx="159800" cy="253400"/>
            </a:xfrm>
            <a:custGeom>
              <a:avLst/>
              <a:gdLst/>
              <a:ahLst/>
              <a:cxnLst/>
              <a:rect l="l" t="t" r="r" b="b"/>
              <a:pathLst>
                <a:path w="6392" h="10136" extrusionOk="0">
                  <a:moveTo>
                    <a:pt x="6392" y="0"/>
                  </a:moveTo>
                  <a:lnTo>
                    <a:pt x="0" y="3118"/>
                  </a:lnTo>
                  <a:lnTo>
                    <a:pt x="0" y="10135"/>
                  </a:lnTo>
                  <a:lnTo>
                    <a:pt x="6392" y="0"/>
                  </a:ln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050;p58"/>
            <p:cNvSpPr/>
            <p:nvPr/>
          </p:nvSpPr>
          <p:spPr>
            <a:xfrm flipH="1">
              <a:off x="2023350" y="2281125"/>
              <a:ext cx="148450" cy="63075"/>
            </a:xfrm>
            <a:custGeom>
              <a:avLst/>
              <a:gdLst/>
              <a:ahLst/>
              <a:cxnLst/>
              <a:rect l="l" t="t" r="r" b="b"/>
              <a:pathLst>
                <a:path w="5938" h="2523" extrusionOk="0">
                  <a:moveTo>
                    <a:pt x="1007" y="1"/>
                  </a:moveTo>
                  <a:cubicBezTo>
                    <a:pt x="459" y="1"/>
                    <a:pt x="80" y="114"/>
                    <a:pt x="53" y="405"/>
                  </a:cubicBezTo>
                  <a:cubicBezTo>
                    <a:pt x="1" y="964"/>
                    <a:pt x="5154" y="2523"/>
                    <a:pt x="5154" y="2523"/>
                  </a:cubicBezTo>
                  <a:cubicBezTo>
                    <a:pt x="5154" y="2523"/>
                    <a:pt x="5937" y="1769"/>
                    <a:pt x="5632" y="1262"/>
                  </a:cubicBezTo>
                  <a:cubicBezTo>
                    <a:pt x="5406" y="889"/>
                    <a:pt x="2541" y="1"/>
                    <a:pt x="10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051;p58"/>
            <p:cNvSpPr/>
            <p:nvPr/>
          </p:nvSpPr>
          <p:spPr>
            <a:xfrm flipH="1">
              <a:off x="2050050" y="2304650"/>
              <a:ext cx="137400" cy="75400"/>
            </a:xfrm>
            <a:custGeom>
              <a:avLst/>
              <a:gdLst/>
              <a:ahLst/>
              <a:cxnLst/>
              <a:rect l="l" t="t" r="r" b="b"/>
              <a:pathLst>
                <a:path w="5496" h="3016" extrusionOk="0">
                  <a:moveTo>
                    <a:pt x="651" y="0"/>
                  </a:moveTo>
                  <a:cubicBezTo>
                    <a:pt x="418" y="0"/>
                    <a:pt x="255" y="70"/>
                    <a:pt x="194" y="232"/>
                  </a:cubicBezTo>
                  <a:cubicBezTo>
                    <a:pt x="0" y="761"/>
                    <a:pt x="3647" y="3013"/>
                    <a:pt x="3647" y="3013"/>
                  </a:cubicBezTo>
                  <a:cubicBezTo>
                    <a:pt x="3647" y="3013"/>
                    <a:pt x="3716" y="3016"/>
                    <a:pt x="3826" y="3016"/>
                  </a:cubicBezTo>
                  <a:cubicBezTo>
                    <a:pt x="4292" y="3016"/>
                    <a:pt x="5495" y="2972"/>
                    <a:pt x="5363" y="2514"/>
                  </a:cubicBezTo>
                  <a:cubicBezTo>
                    <a:pt x="5224" y="2035"/>
                    <a:pt x="1914" y="0"/>
                    <a:pt x="6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052;p58"/>
            <p:cNvSpPr/>
            <p:nvPr/>
          </p:nvSpPr>
          <p:spPr>
            <a:xfrm flipH="1">
              <a:off x="1937225" y="2233550"/>
              <a:ext cx="102600" cy="94975"/>
            </a:xfrm>
            <a:custGeom>
              <a:avLst/>
              <a:gdLst/>
              <a:ahLst/>
              <a:cxnLst/>
              <a:rect l="l" t="t" r="r" b="b"/>
              <a:pathLst>
                <a:path w="4104" h="3799" extrusionOk="0">
                  <a:moveTo>
                    <a:pt x="811" y="0"/>
                  </a:moveTo>
                  <a:cubicBezTo>
                    <a:pt x="1" y="0"/>
                    <a:pt x="599" y="1905"/>
                    <a:pt x="599" y="1905"/>
                  </a:cubicBezTo>
                  <a:cubicBezTo>
                    <a:pt x="599" y="1905"/>
                    <a:pt x="2660" y="3798"/>
                    <a:pt x="3457" y="3798"/>
                  </a:cubicBezTo>
                  <a:cubicBezTo>
                    <a:pt x="3580" y="3798"/>
                    <a:pt x="3673" y="3753"/>
                    <a:pt x="3724" y="3650"/>
                  </a:cubicBezTo>
                  <a:cubicBezTo>
                    <a:pt x="4104" y="2867"/>
                    <a:pt x="919" y="10"/>
                    <a:pt x="919" y="10"/>
                  </a:cubicBezTo>
                  <a:cubicBezTo>
                    <a:pt x="881" y="4"/>
                    <a:pt x="845" y="0"/>
                    <a:pt x="811" y="0"/>
                  </a:cubicBezTo>
                  <a:close/>
                </a:path>
              </a:pathLst>
            </a:custGeom>
            <a:solidFill>
              <a:srgbClr val="2B9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053;p58"/>
            <p:cNvSpPr/>
            <p:nvPr/>
          </p:nvSpPr>
          <p:spPr>
            <a:xfrm flipH="1">
              <a:off x="1660350" y="4295394"/>
              <a:ext cx="543625" cy="175700"/>
            </a:xfrm>
            <a:custGeom>
              <a:avLst/>
              <a:gdLst/>
              <a:ahLst/>
              <a:cxnLst/>
              <a:rect l="l" t="t" r="r" b="b"/>
              <a:pathLst>
                <a:path w="21745" h="7028" extrusionOk="0">
                  <a:moveTo>
                    <a:pt x="20783" y="1"/>
                  </a:moveTo>
                  <a:lnTo>
                    <a:pt x="15092" y="15"/>
                  </a:lnTo>
                  <a:cubicBezTo>
                    <a:pt x="14123" y="493"/>
                    <a:pt x="945" y="5296"/>
                    <a:pt x="549" y="5900"/>
                  </a:cubicBezTo>
                  <a:cubicBezTo>
                    <a:pt x="1" y="6740"/>
                    <a:pt x="1911" y="7028"/>
                    <a:pt x="4781" y="7028"/>
                  </a:cubicBezTo>
                  <a:cubicBezTo>
                    <a:pt x="11004" y="7028"/>
                    <a:pt x="21745" y="5676"/>
                    <a:pt x="21745" y="5676"/>
                  </a:cubicBezTo>
                  <a:lnTo>
                    <a:pt x="20783" y="1"/>
                  </a:ln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054;p58"/>
            <p:cNvSpPr/>
            <p:nvPr/>
          </p:nvSpPr>
          <p:spPr>
            <a:xfrm flipH="1">
              <a:off x="1674875" y="4255650"/>
              <a:ext cx="166725" cy="42525"/>
            </a:xfrm>
            <a:custGeom>
              <a:avLst/>
              <a:gdLst/>
              <a:ahLst/>
              <a:cxnLst/>
              <a:rect l="l" t="t" r="r" b="b"/>
              <a:pathLst>
                <a:path w="6669" h="1701" extrusionOk="0">
                  <a:moveTo>
                    <a:pt x="1" y="0"/>
                  </a:moveTo>
                  <a:lnTo>
                    <a:pt x="597" y="1700"/>
                  </a:lnTo>
                  <a:lnTo>
                    <a:pt x="6288" y="1686"/>
                  </a:lnTo>
                  <a:lnTo>
                    <a:pt x="6668" y="254"/>
                  </a:lnTo>
                  <a:lnTo>
                    <a:pt x="1" y="0"/>
                  </a:ln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055;p58"/>
            <p:cNvSpPr/>
            <p:nvPr/>
          </p:nvSpPr>
          <p:spPr>
            <a:xfrm flipH="1">
              <a:off x="1684400" y="4295394"/>
              <a:ext cx="298525" cy="72850"/>
            </a:xfrm>
            <a:custGeom>
              <a:avLst/>
              <a:gdLst/>
              <a:ahLst/>
              <a:cxnLst/>
              <a:rect l="l" t="t" r="r" b="b"/>
              <a:pathLst>
                <a:path w="11941" h="2914" extrusionOk="0">
                  <a:moveTo>
                    <a:pt x="11941" y="1"/>
                  </a:moveTo>
                  <a:lnTo>
                    <a:pt x="6250" y="8"/>
                  </a:lnTo>
                  <a:cubicBezTo>
                    <a:pt x="5840" y="217"/>
                    <a:pt x="3036" y="1224"/>
                    <a:pt x="1" y="2342"/>
                  </a:cubicBezTo>
                  <a:cubicBezTo>
                    <a:pt x="1521" y="2749"/>
                    <a:pt x="2897" y="2913"/>
                    <a:pt x="4128" y="2913"/>
                  </a:cubicBezTo>
                  <a:cubicBezTo>
                    <a:pt x="9316" y="2913"/>
                    <a:pt x="11941" y="1"/>
                    <a:pt x="11941" y="1"/>
                  </a:cubicBez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056;p58"/>
            <p:cNvSpPr/>
            <p:nvPr/>
          </p:nvSpPr>
          <p:spPr>
            <a:xfrm flipH="1">
              <a:off x="1093350" y="4336219"/>
              <a:ext cx="314750" cy="210175"/>
            </a:xfrm>
            <a:custGeom>
              <a:avLst/>
              <a:gdLst/>
              <a:ahLst/>
              <a:cxnLst/>
              <a:rect l="l" t="t" r="r" b="b"/>
              <a:pathLst>
                <a:path w="12590" h="8407" extrusionOk="0">
                  <a:moveTo>
                    <a:pt x="3931" y="1"/>
                  </a:moveTo>
                  <a:lnTo>
                    <a:pt x="0" y="5587"/>
                  </a:lnTo>
                  <a:cubicBezTo>
                    <a:pt x="288" y="6697"/>
                    <a:pt x="835" y="8406"/>
                    <a:pt x="3247" y="8406"/>
                  </a:cubicBezTo>
                  <a:cubicBezTo>
                    <a:pt x="4335" y="8406"/>
                    <a:pt x="5801" y="8059"/>
                    <a:pt x="7794" y="7153"/>
                  </a:cubicBezTo>
                  <a:lnTo>
                    <a:pt x="12589" y="3446"/>
                  </a:lnTo>
                  <a:cubicBezTo>
                    <a:pt x="12589" y="3446"/>
                    <a:pt x="10449" y="2537"/>
                    <a:pt x="6079" y="1753"/>
                  </a:cubicBezTo>
                  <a:cubicBezTo>
                    <a:pt x="3931" y="1366"/>
                    <a:pt x="3931" y="1"/>
                    <a:pt x="3931"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057;p58"/>
            <p:cNvSpPr/>
            <p:nvPr/>
          </p:nvSpPr>
          <p:spPr>
            <a:xfrm flipH="1">
              <a:off x="1093350" y="4308269"/>
              <a:ext cx="239800" cy="113925"/>
            </a:xfrm>
            <a:custGeom>
              <a:avLst/>
              <a:gdLst/>
              <a:ahLst/>
              <a:cxnLst/>
              <a:rect l="l" t="t" r="r" b="b"/>
              <a:pathLst>
                <a:path w="9592" h="4557" extrusionOk="0">
                  <a:moveTo>
                    <a:pt x="9487" y="0"/>
                  </a:moveTo>
                  <a:lnTo>
                    <a:pt x="1321" y="142"/>
                  </a:lnTo>
                  <a:lnTo>
                    <a:pt x="1" y="3483"/>
                  </a:lnTo>
                  <a:lnTo>
                    <a:pt x="9591" y="4557"/>
                  </a:lnTo>
                  <a:lnTo>
                    <a:pt x="9487" y="0"/>
                  </a:ln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058;p58"/>
            <p:cNvSpPr/>
            <p:nvPr/>
          </p:nvSpPr>
          <p:spPr>
            <a:xfrm flipH="1">
              <a:off x="1095975" y="4305888"/>
              <a:ext cx="213875" cy="86650"/>
            </a:xfrm>
            <a:custGeom>
              <a:avLst/>
              <a:gdLst/>
              <a:ahLst/>
              <a:cxnLst/>
              <a:rect l="l" t="t" r="r" b="b"/>
              <a:pathLst>
                <a:path w="8555" h="3466" extrusionOk="0">
                  <a:moveTo>
                    <a:pt x="8555" y="0"/>
                  </a:moveTo>
                  <a:lnTo>
                    <a:pt x="389" y="142"/>
                  </a:lnTo>
                  <a:lnTo>
                    <a:pt x="1" y="1119"/>
                  </a:lnTo>
                  <a:cubicBezTo>
                    <a:pt x="224" y="2021"/>
                    <a:pt x="582" y="2924"/>
                    <a:pt x="1172" y="3326"/>
                  </a:cubicBezTo>
                  <a:cubicBezTo>
                    <a:pt x="1312" y="3422"/>
                    <a:pt x="1498" y="3465"/>
                    <a:pt x="1719" y="3465"/>
                  </a:cubicBezTo>
                  <a:cubicBezTo>
                    <a:pt x="3707" y="3465"/>
                    <a:pt x="8555" y="0"/>
                    <a:pt x="8555" y="0"/>
                  </a:cubicBez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059;p58"/>
            <p:cNvSpPr/>
            <p:nvPr/>
          </p:nvSpPr>
          <p:spPr>
            <a:xfrm flipH="1">
              <a:off x="1089800" y="2506750"/>
              <a:ext cx="186100" cy="1755450"/>
            </a:xfrm>
            <a:custGeom>
              <a:avLst/>
              <a:gdLst/>
              <a:ahLst/>
              <a:cxnLst/>
              <a:rect l="l" t="t" r="r" b="b"/>
              <a:pathLst>
                <a:path w="7444" h="70218" extrusionOk="0">
                  <a:moveTo>
                    <a:pt x="269" y="1"/>
                  </a:moveTo>
                  <a:lnTo>
                    <a:pt x="0" y="128"/>
                  </a:lnTo>
                  <a:cubicBezTo>
                    <a:pt x="30" y="195"/>
                    <a:pt x="3095" y="6504"/>
                    <a:pt x="3356" y="12426"/>
                  </a:cubicBezTo>
                  <a:cubicBezTo>
                    <a:pt x="3610" y="18385"/>
                    <a:pt x="7107" y="69703"/>
                    <a:pt x="7145" y="70217"/>
                  </a:cubicBezTo>
                  <a:lnTo>
                    <a:pt x="7443" y="70195"/>
                  </a:lnTo>
                  <a:cubicBezTo>
                    <a:pt x="7413" y="69680"/>
                    <a:pt x="3908" y="18370"/>
                    <a:pt x="3654" y="12418"/>
                  </a:cubicBezTo>
                  <a:cubicBezTo>
                    <a:pt x="3393" y="6422"/>
                    <a:pt x="298" y="61"/>
                    <a:pt x="2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060;p58"/>
            <p:cNvSpPr/>
            <p:nvPr/>
          </p:nvSpPr>
          <p:spPr>
            <a:xfrm flipH="1">
              <a:off x="1787125" y="2511975"/>
              <a:ext cx="89150" cy="1750025"/>
            </a:xfrm>
            <a:custGeom>
              <a:avLst/>
              <a:gdLst/>
              <a:ahLst/>
              <a:cxnLst/>
              <a:rect l="l" t="t" r="r" b="b"/>
              <a:pathLst>
                <a:path w="3566" h="70001" extrusionOk="0">
                  <a:moveTo>
                    <a:pt x="3275" y="1"/>
                  </a:moveTo>
                  <a:cubicBezTo>
                    <a:pt x="3245" y="217"/>
                    <a:pt x="291" y="22061"/>
                    <a:pt x="142" y="25007"/>
                  </a:cubicBezTo>
                  <a:cubicBezTo>
                    <a:pt x="1" y="27960"/>
                    <a:pt x="142" y="69583"/>
                    <a:pt x="142" y="70001"/>
                  </a:cubicBezTo>
                  <a:lnTo>
                    <a:pt x="441" y="70001"/>
                  </a:lnTo>
                  <a:cubicBezTo>
                    <a:pt x="441" y="69583"/>
                    <a:pt x="299" y="27960"/>
                    <a:pt x="441" y="25022"/>
                  </a:cubicBezTo>
                  <a:cubicBezTo>
                    <a:pt x="590" y="22084"/>
                    <a:pt x="3536" y="262"/>
                    <a:pt x="3565" y="38"/>
                  </a:cubicBezTo>
                  <a:lnTo>
                    <a:pt x="32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061;p58"/>
            <p:cNvSpPr/>
            <p:nvPr/>
          </p:nvSpPr>
          <p:spPr>
            <a:xfrm flipH="1">
              <a:off x="2015150" y="2288425"/>
              <a:ext cx="55025" cy="64925"/>
            </a:xfrm>
            <a:custGeom>
              <a:avLst/>
              <a:gdLst/>
              <a:ahLst/>
              <a:cxnLst/>
              <a:rect l="l" t="t" r="r" b="b"/>
              <a:pathLst>
                <a:path w="2201" h="2597" extrusionOk="0">
                  <a:moveTo>
                    <a:pt x="2200" y="1"/>
                  </a:moveTo>
                  <a:lnTo>
                    <a:pt x="2200" y="1"/>
                  </a:lnTo>
                  <a:cubicBezTo>
                    <a:pt x="2200" y="1"/>
                    <a:pt x="75" y="448"/>
                    <a:pt x="0" y="2596"/>
                  </a:cubicBezTo>
                  <a:cubicBezTo>
                    <a:pt x="0" y="2596"/>
                    <a:pt x="627" y="754"/>
                    <a:pt x="2200" y="1"/>
                  </a:cubicBezTo>
                  <a:close/>
                </a:path>
              </a:pathLst>
            </a:custGeom>
            <a:solidFill>
              <a:srgbClr val="178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062;p58"/>
            <p:cNvSpPr/>
            <p:nvPr/>
          </p:nvSpPr>
          <p:spPr>
            <a:xfrm flipH="1">
              <a:off x="1230575" y="2491275"/>
              <a:ext cx="599275" cy="66025"/>
            </a:xfrm>
            <a:custGeom>
              <a:avLst/>
              <a:gdLst/>
              <a:ahLst/>
              <a:cxnLst/>
              <a:rect l="l" t="t" r="r" b="b"/>
              <a:pathLst>
                <a:path w="23971" h="2641" extrusionOk="0">
                  <a:moveTo>
                    <a:pt x="23873" y="1"/>
                  </a:moveTo>
                  <a:cubicBezTo>
                    <a:pt x="18867" y="1753"/>
                    <a:pt x="14560" y="2337"/>
                    <a:pt x="11043" y="2337"/>
                  </a:cubicBezTo>
                  <a:cubicBezTo>
                    <a:pt x="4081" y="2337"/>
                    <a:pt x="217" y="50"/>
                    <a:pt x="157" y="16"/>
                  </a:cubicBezTo>
                  <a:lnTo>
                    <a:pt x="1" y="277"/>
                  </a:lnTo>
                  <a:cubicBezTo>
                    <a:pt x="60" y="307"/>
                    <a:pt x="3991" y="2641"/>
                    <a:pt x="11053" y="2641"/>
                  </a:cubicBezTo>
                  <a:cubicBezTo>
                    <a:pt x="14596" y="2641"/>
                    <a:pt x="18936" y="2052"/>
                    <a:pt x="23970" y="284"/>
                  </a:cubicBezTo>
                  <a:lnTo>
                    <a:pt x="2387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063;p58"/>
            <p:cNvSpPr/>
            <p:nvPr/>
          </p:nvSpPr>
          <p:spPr>
            <a:xfrm flipH="1">
              <a:off x="1410675" y="1752300"/>
              <a:ext cx="826925" cy="1623325"/>
            </a:xfrm>
            <a:custGeom>
              <a:avLst/>
              <a:gdLst/>
              <a:ahLst/>
              <a:cxnLst/>
              <a:rect l="l" t="t" r="r" b="b"/>
              <a:pathLst>
                <a:path w="33077" h="64933" extrusionOk="0">
                  <a:moveTo>
                    <a:pt x="2784" y="0"/>
                  </a:moveTo>
                  <a:cubicBezTo>
                    <a:pt x="1538" y="0"/>
                    <a:pt x="345" y="942"/>
                    <a:pt x="284" y="2376"/>
                  </a:cubicBezTo>
                  <a:lnTo>
                    <a:pt x="164" y="4949"/>
                  </a:lnTo>
                  <a:cubicBezTo>
                    <a:pt x="0" y="8521"/>
                    <a:pt x="627" y="12086"/>
                    <a:pt x="2006" y="15390"/>
                  </a:cubicBezTo>
                  <a:lnTo>
                    <a:pt x="22627" y="64933"/>
                  </a:lnTo>
                  <a:lnTo>
                    <a:pt x="33076" y="60585"/>
                  </a:lnTo>
                  <a:lnTo>
                    <a:pt x="12455" y="11034"/>
                  </a:lnTo>
                  <a:cubicBezTo>
                    <a:pt x="11083" y="7738"/>
                    <a:pt x="8994" y="4777"/>
                    <a:pt x="6347" y="2376"/>
                  </a:cubicBezTo>
                  <a:lnTo>
                    <a:pt x="4438" y="646"/>
                  </a:lnTo>
                  <a:cubicBezTo>
                    <a:pt x="3946" y="201"/>
                    <a:pt x="3359" y="0"/>
                    <a:pt x="27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064;p58"/>
            <p:cNvSpPr/>
            <p:nvPr/>
          </p:nvSpPr>
          <p:spPr>
            <a:xfrm flipH="1">
              <a:off x="1907575" y="1920975"/>
              <a:ext cx="357450" cy="182000"/>
            </a:xfrm>
            <a:custGeom>
              <a:avLst/>
              <a:gdLst/>
              <a:ahLst/>
              <a:cxnLst/>
              <a:rect l="l" t="t" r="r" b="b"/>
              <a:pathLst>
                <a:path w="14298" h="7280" extrusionOk="0">
                  <a:moveTo>
                    <a:pt x="13582" y="1"/>
                  </a:moveTo>
                  <a:cubicBezTo>
                    <a:pt x="13572" y="1"/>
                    <a:pt x="13562" y="3"/>
                    <a:pt x="13552" y="7"/>
                  </a:cubicBezTo>
                  <a:lnTo>
                    <a:pt x="61" y="5622"/>
                  </a:lnTo>
                  <a:cubicBezTo>
                    <a:pt x="23" y="5637"/>
                    <a:pt x="1" y="5682"/>
                    <a:pt x="16" y="5719"/>
                  </a:cubicBezTo>
                  <a:lnTo>
                    <a:pt x="650" y="7233"/>
                  </a:lnTo>
                  <a:cubicBezTo>
                    <a:pt x="661" y="7260"/>
                    <a:pt x="687" y="7280"/>
                    <a:pt x="715" y="7280"/>
                  </a:cubicBezTo>
                  <a:cubicBezTo>
                    <a:pt x="726" y="7280"/>
                    <a:pt x="736" y="7277"/>
                    <a:pt x="747" y="7271"/>
                  </a:cubicBezTo>
                  <a:lnTo>
                    <a:pt x="14238" y="1655"/>
                  </a:lnTo>
                  <a:cubicBezTo>
                    <a:pt x="14275" y="1640"/>
                    <a:pt x="14298" y="1603"/>
                    <a:pt x="14283" y="1565"/>
                  </a:cubicBezTo>
                  <a:lnTo>
                    <a:pt x="13649" y="44"/>
                  </a:lnTo>
                  <a:cubicBezTo>
                    <a:pt x="13638" y="16"/>
                    <a:pt x="13610" y="1"/>
                    <a:pt x="13582"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065;p58"/>
            <p:cNvSpPr/>
            <p:nvPr/>
          </p:nvSpPr>
          <p:spPr>
            <a:xfrm flipH="1">
              <a:off x="1626400" y="1630975"/>
              <a:ext cx="647000" cy="1226525"/>
            </a:xfrm>
            <a:custGeom>
              <a:avLst/>
              <a:gdLst/>
              <a:ahLst/>
              <a:cxnLst/>
              <a:rect l="l" t="t" r="r" b="b"/>
              <a:pathLst>
                <a:path w="25880" h="49061" extrusionOk="0">
                  <a:moveTo>
                    <a:pt x="1311" y="0"/>
                  </a:moveTo>
                  <a:cubicBezTo>
                    <a:pt x="1263" y="0"/>
                    <a:pt x="1218" y="8"/>
                    <a:pt x="1179" y="24"/>
                  </a:cubicBezTo>
                  <a:lnTo>
                    <a:pt x="1126" y="47"/>
                  </a:lnTo>
                  <a:cubicBezTo>
                    <a:pt x="0" y="524"/>
                    <a:pt x="1119" y="8661"/>
                    <a:pt x="1119" y="8661"/>
                  </a:cubicBezTo>
                  <a:cubicBezTo>
                    <a:pt x="545" y="11241"/>
                    <a:pt x="724" y="13725"/>
                    <a:pt x="1641" y="15932"/>
                  </a:cubicBezTo>
                  <a:lnTo>
                    <a:pt x="15431" y="49060"/>
                  </a:lnTo>
                  <a:lnTo>
                    <a:pt x="25879" y="44712"/>
                  </a:lnTo>
                  <a:lnTo>
                    <a:pt x="12090" y="11584"/>
                  </a:lnTo>
                  <a:cubicBezTo>
                    <a:pt x="11172" y="9369"/>
                    <a:pt x="9539" y="7497"/>
                    <a:pt x="7302" y="6080"/>
                  </a:cubicBezTo>
                  <a:cubicBezTo>
                    <a:pt x="7302" y="6080"/>
                    <a:pt x="2660" y="0"/>
                    <a:pt x="1311"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66;p58"/>
            <p:cNvSpPr/>
            <p:nvPr/>
          </p:nvSpPr>
          <p:spPr>
            <a:xfrm flipH="1">
              <a:off x="1653250" y="1662425"/>
              <a:ext cx="603375" cy="1165425"/>
            </a:xfrm>
            <a:custGeom>
              <a:avLst/>
              <a:gdLst/>
              <a:ahLst/>
              <a:cxnLst/>
              <a:rect l="l" t="t" r="r" b="b"/>
              <a:pathLst>
                <a:path w="24135" h="46617" extrusionOk="0">
                  <a:moveTo>
                    <a:pt x="1131" y="1"/>
                  </a:moveTo>
                  <a:cubicBezTo>
                    <a:pt x="1094" y="1"/>
                    <a:pt x="1060" y="7"/>
                    <a:pt x="1030" y="19"/>
                  </a:cubicBezTo>
                  <a:lnTo>
                    <a:pt x="985" y="34"/>
                  </a:lnTo>
                  <a:cubicBezTo>
                    <a:pt x="0" y="452"/>
                    <a:pt x="1246" y="8141"/>
                    <a:pt x="1246" y="8141"/>
                  </a:cubicBezTo>
                  <a:cubicBezTo>
                    <a:pt x="821" y="10557"/>
                    <a:pt x="1059" y="12899"/>
                    <a:pt x="1932" y="15002"/>
                  </a:cubicBezTo>
                  <a:lnTo>
                    <a:pt x="15095" y="46616"/>
                  </a:lnTo>
                  <a:lnTo>
                    <a:pt x="24134" y="42858"/>
                  </a:lnTo>
                  <a:lnTo>
                    <a:pt x="10971" y="11244"/>
                  </a:lnTo>
                  <a:cubicBezTo>
                    <a:pt x="10098" y="9133"/>
                    <a:pt x="8599" y="7313"/>
                    <a:pt x="6593" y="5919"/>
                  </a:cubicBezTo>
                  <a:cubicBezTo>
                    <a:pt x="6593" y="5919"/>
                    <a:pt x="2293" y="1"/>
                    <a:pt x="1131" y="1"/>
                  </a:cubicBez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067;p58"/>
            <p:cNvSpPr/>
            <p:nvPr/>
          </p:nvSpPr>
          <p:spPr>
            <a:xfrm flipH="1">
              <a:off x="1304600" y="3215350"/>
              <a:ext cx="473775" cy="210875"/>
            </a:xfrm>
            <a:custGeom>
              <a:avLst/>
              <a:gdLst/>
              <a:ahLst/>
              <a:cxnLst/>
              <a:rect l="l" t="t" r="r" b="b"/>
              <a:pathLst>
                <a:path w="18951" h="8435" extrusionOk="0">
                  <a:moveTo>
                    <a:pt x="17195" y="1"/>
                  </a:moveTo>
                  <a:cubicBezTo>
                    <a:pt x="15447" y="1"/>
                    <a:pt x="12213" y="845"/>
                    <a:pt x="8681" y="2316"/>
                  </a:cubicBezTo>
                  <a:cubicBezTo>
                    <a:pt x="3692" y="4397"/>
                    <a:pt x="0" y="6933"/>
                    <a:pt x="433" y="7984"/>
                  </a:cubicBezTo>
                  <a:cubicBezTo>
                    <a:pt x="561" y="8290"/>
                    <a:pt x="1028" y="8434"/>
                    <a:pt x="1750" y="8434"/>
                  </a:cubicBezTo>
                  <a:cubicBezTo>
                    <a:pt x="3496" y="8434"/>
                    <a:pt x="6734" y="7587"/>
                    <a:pt x="10270" y="6120"/>
                  </a:cubicBezTo>
                  <a:cubicBezTo>
                    <a:pt x="15259" y="4039"/>
                    <a:pt x="18951" y="1503"/>
                    <a:pt x="18518" y="452"/>
                  </a:cubicBezTo>
                  <a:cubicBezTo>
                    <a:pt x="18389" y="146"/>
                    <a:pt x="17920" y="1"/>
                    <a:pt x="171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068;p58"/>
            <p:cNvSpPr/>
            <p:nvPr/>
          </p:nvSpPr>
          <p:spPr>
            <a:xfrm flipH="1">
              <a:off x="1337775" y="3228475"/>
              <a:ext cx="401275" cy="184775"/>
            </a:xfrm>
            <a:custGeom>
              <a:avLst/>
              <a:gdLst/>
              <a:ahLst/>
              <a:cxnLst/>
              <a:rect l="l" t="t" r="r" b="b"/>
              <a:pathLst>
                <a:path w="16051" h="7391" extrusionOk="0">
                  <a:moveTo>
                    <a:pt x="14249" y="0"/>
                  </a:moveTo>
                  <a:cubicBezTo>
                    <a:pt x="13780" y="0"/>
                    <a:pt x="13210" y="69"/>
                    <a:pt x="12575" y="195"/>
                  </a:cubicBezTo>
                  <a:lnTo>
                    <a:pt x="12746" y="606"/>
                  </a:lnTo>
                  <a:cubicBezTo>
                    <a:pt x="13388" y="485"/>
                    <a:pt x="13917" y="427"/>
                    <a:pt x="14317" y="427"/>
                  </a:cubicBezTo>
                  <a:cubicBezTo>
                    <a:pt x="14805" y="427"/>
                    <a:pt x="15100" y="513"/>
                    <a:pt x="15170" y="673"/>
                  </a:cubicBezTo>
                  <a:cubicBezTo>
                    <a:pt x="15409" y="1239"/>
                    <a:pt x="12977" y="3186"/>
                    <a:pt x="8473" y="5065"/>
                  </a:cubicBezTo>
                  <a:cubicBezTo>
                    <a:pt x="5247" y="6408"/>
                    <a:pt x="2742" y="6968"/>
                    <a:pt x="1496" y="6968"/>
                  </a:cubicBezTo>
                  <a:cubicBezTo>
                    <a:pt x="1005" y="6968"/>
                    <a:pt x="709" y="6881"/>
                    <a:pt x="642" y="6721"/>
                  </a:cubicBezTo>
                  <a:cubicBezTo>
                    <a:pt x="523" y="6430"/>
                    <a:pt x="1112" y="5774"/>
                    <a:pt x="2305" y="4954"/>
                  </a:cubicBezTo>
                  <a:lnTo>
                    <a:pt x="2134" y="4543"/>
                  </a:lnTo>
                  <a:cubicBezTo>
                    <a:pt x="799" y="5446"/>
                    <a:pt x="1" y="6303"/>
                    <a:pt x="239" y="6885"/>
                  </a:cubicBezTo>
                  <a:cubicBezTo>
                    <a:pt x="386" y="7237"/>
                    <a:pt x="864" y="7391"/>
                    <a:pt x="1565" y="7391"/>
                  </a:cubicBezTo>
                  <a:cubicBezTo>
                    <a:pt x="3182" y="7391"/>
                    <a:pt x="5986" y="6571"/>
                    <a:pt x="8644" y="5468"/>
                  </a:cubicBezTo>
                  <a:cubicBezTo>
                    <a:pt x="12455" y="3880"/>
                    <a:pt x="16050" y="1665"/>
                    <a:pt x="15573" y="501"/>
                  </a:cubicBezTo>
                  <a:cubicBezTo>
                    <a:pt x="15426" y="153"/>
                    <a:pt x="14948" y="0"/>
                    <a:pt x="14249" y="0"/>
                  </a:cubicBezTo>
                  <a:close/>
                </a:path>
              </a:pathLst>
            </a:custGeom>
            <a:solidFill>
              <a:srgbClr val="D3E6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069;p58"/>
            <p:cNvSpPr/>
            <p:nvPr/>
          </p:nvSpPr>
          <p:spPr>
            <a:xfrm flipH="1">
              <a:off x="1186200" y="3635675"/>
              <a:ext cx="380375" cy="163400"/>
            </a:xfrm>
            <a:custGeom>
              <a:avLst/>
              <a:gdLst/>
              <a:ahLst/>
              <a:cxnLst/>
              <a:rect l="l" t="t" r="r" b="b"/>
              <a:pathLst>
                <a:path w="15215" h="6536" extrusionOk="0">
                  <a:moveTo>
                    <a:pt x="14307" y="0"/>
                  </a:moveTo>
                  <a:cubicBezTo>
                    <a:pt x="13078" y="0"/>
                    <a:pt x="10268" y="805"/>
                    <a:pt x="7123" y="2112"/>
                  </a:cubicBezTo>
                  <a:cubicBezTo>
                    <a:pt x="3073" y="3798"/>
                    <a:pt x="0" y="5684"/>
                    <a:pt x="269" y="6326"/>
                  </a:cubicBezTo>
                  <a:cubicBezTo>
                    <a:pt x="329" y="6468"/>
                    <a:pt x="552" y="6536"/>
                    <a:pt x="908" y="6536"/>
                  </a:cubicBezTo>
                  <a:cubicBezTo>
                    <a:pt x="2136" y="6536"/>
                    <a:pt x="4944" y="5731"/>
                    <a:pt x="8085" y="4424"/>
                  </a:cubicBezTo>
                  <a:cubicBezTo>
                    <a:pt x="12142" y="2739"/>
                    <a:pt x="15214" y="852"/>
                    <a:pt x="14946" y="210"/>
                  </a:cubicBezTo>
                  <a:cubicBezTo>
                    <a:pt x="14886" y="68"/>
                    <a:pt x="14662" y="0"/>
                    <a:pt x="143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070;p58"/>
            <p:cNvSpPr/>
            <p:nvPr/>
          </p:nvSpPr>
          <p:spPr>
            <a:xfrm flipH="1">
              <a:off x="1213425" y="3646600"/>
              <a:ext cx="322200" cy="141675"/>
            </a:xfrm>
            <a:custGeom>
              <a:avLst/>
              <a:gdLst/>
              <a:ahLst/>
              <a:cxnLst/>
              <a:rect l="l" t="t" r="r" b="b"/>
              <a:pathLst>
                <a:path w="12888" h="5667" extrusionOk="0">
                  <a:moveTo>
                    <a:pt x="11921" y="1"/>
                  </a:moveTo>
                  <a:cubicBezTo>
                    <a:pt x="11512" y="1"/>
                    <a:pt x="10943" y="96"/>
                    <a:pt x="10270" y="258"/>
                  </a:cubicBezTo>
                  <a:lnTo>
                    <a:pt x="10374" y="512"/>
                  </a:lnTo>
                  <a:cubicBezTo>
                    <a:pt x="11046" y="348"/>
                    <a:pt x="11558" y="271"/>
                    <a:pt x="11879" y="271"/>
                  </a:cubicBezTo>
                  <a:cubicBezTo>
                    <a:pt x="12100" y="271"/>
                    <a:pt x="12231" y="308"/>
                    <a:pt x="12261" y="377"/>
                  </a:cubicBezTo>
                  <a:cubicBezTo>
                    <a:pt x="12410" y="728"/>
                    <a:pt x="10367" y="2145"/>
                    <a:pt x="6712" y="3666"/>
                  </a:cubicBezTo>
                  <a:cubicBezTo>
                    <a:pt x="3838" y="4865"/>
                    <a:pt x="1710" y="5397"/>
                    <a:pt x="867" y="5397"/>
                  </a:cubicBezTo>
                  <a:cubicBezTo>
                    <a:pt x="641" y="5397"/>
                    <a:pt x="508" y="5359"/>
                    <a:pt x="478" y="5285"/>
                  </a:cubicBezTo>
                  <a:cubicBezTo>
                    <a:pt x="403" y="5113"/>
                    <a:pt x="903" y="4651"/>
                    <a:pt x="1895" y="4047"/>
                  </a:cubicBezTo>
                  <a:lnTo>
                    <a:pt x="1790" y="3793"/>
                  </a:lnTo>
                  <a:cubicBezTo>
                    <a:pt x="686" y="4464"/>
                    <a:pt x="0" y="5068"/>
                    <a:pt x="149" y="5426"/>
                  </a:cubicBezTo>
                  <a:cubicBezTo>
                    <a:pt x="218" y="5592"/>
                    <a:pt x="454" y="5667"/>
                    <a:pt x="816" y="5667"/>
                  </a:cubicBezTo>
                  <a:cubicBezTo>
                    <a:pt x="1983" y="5667"/>
                    <a:pt x="4454" y="4892"/>
                    <a:pt x="6817" y="3912"/>
                  </a:cubicBezTo>
                  <a:cubicBezTo>
                    <a:pt x="9912" y="2622"/>
                    <a:pt x="12887" y="952"/>
                    <a:pt x="12589" y="243"/>
                  </a:cubicBezTo>
                  <a:cubicBezTo>
                    <a:pt x="12519" y="75"/>
                    <a:pt x="12283" y="1"/>
                    <a:pt x="11921" y="1"/>
                  </a:cubicBezTo>
                  <a:close/>
                </a:path>
              </a:pathLst>
            </a:custGeom>
            <a:solidFill>
              <a:srgbClr val="D3E6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071;p58"/>
            <p:cNvSpPr/>
            <p:nvPr/>
          </p:nvSpPr>
          <p:spPr>
            <a:xfrm flipH="1">
              <a:off x="2226400" y="1214300"/>
              <a:ext cx="191875" cy="451050"/>
            </a:xfrm>
            <a:custGeom>
              <a:avLst/>
              <a:gdLst/>
              <a:ahLst/>
              <a:cxnLst/>
              <a:rect l="l" t="t" r="r" b="b"/>
              <a:pathLst>
                <a:path w="7675" h="18042" extrusionOk="0">
                  <a:moveTo>
                    <a:pt x="0" y="1"/>
                  </a:moveTo>
                  <a:lnTo>
                    <a:pt x="7272" y="18041"/>
                  </a:lnTo>
                  <a:lnTo>
                    <a:pt x="7675" y="17870"/>
                  </a:lnTo>
                  <a:lnTo>
                    <a:pt x="0" y="1"/>
                  </a:ln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072;p58"/>
            <p:cNvSpPr/>
            <p:nvPr/>
          </p:nvSpPr>
          <p:spPr>
            <a:xfrm flipH="1">
              <a:off x="1627525" y="2782325"/>
              <a:ext cx="95675" cy="50550"/>
            </a:xfrm>
            <a:custGeom>
              <a:avLst/>
              <a:gdLst/>
              <a:ahLst/>
              <a:cxnLst/>
              <a:rect l="l" t="t" r="r" b="b"/>
              <a:pathLst>
                <a:path w="3827" h="2022" extrusionOk="0">
                  <a:moveTo>
                    <a:pt x="3610" y="1"/>
                  </a:moveTo>
                  <a:lnTo>
                    <a:pt x="1" y="1500"/>
                  </a:lnTo>
                  <a:lnTo>
                    <a:pt x="224" y="2022"/>
                  </a:lnTo>
                  <a:lnTo>
                    <a:pt x="3826" y="523"/>
                  </a:lnTo>
                  <a:lnTo>
                    <a:pt x="3610"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073;p58"/>
            <p:cNvSpPr/>
            <p:nvPr/>
          </p:nvSpPr>
          <p:spPr>
            <a:xfrm flipH="1">
              <a:off x="1611125" y="2821675"/>
              <a:ext cx="95675" cy="50550"/>
            </a:xfrm>
            <a:custGeom>
              <a:avLst/>
              <a:gdLst/>
              <a:ahLst/>
              <a:cxnLst/>
              <a:rect l="l" t="t" r="r" b="b"/>
              <a:pathLst>
                <a:path w="3827" h="2022" extrusionOk="0">
                  <a:moveTo>
                    <a:pt x="3603" y="0"/>
                  </a:moveTo>
                  <a:lnTo>
                    <a:pt x="1" y="1499"/>
                  </a:lnTo>
                  <a:lnTo>
                    <a:pt x="225" y="2021"/>
                  </a:lnTo>
                  <a:lnTo>
                    <a:pt x="3827" y="522"/>
                  </a:lnTo>
                  <a:lnTo>
                    <a:pt x="3603"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074;p58"/>
            <p:cNvSpPr/>
            <p:nvPr/>
          </p:nvSpPr>
          <p:spPr>
            <a:xfrm flipH="1">
              <a:off x="1594700" y="2861000"/>
              <a:ext cx="95675" cy="50750"/>
            </a:xfrm>
            <a:custGeom>
              <a:avLst/>
              <a:gdLst/>
              <a:ahLst/>
              <a:cxnLst/>
              <a:rect l="l" t="t" r="r" b="b"/>
              <a:pathLst>
                <a:path w="3827" h="2030" extrusionOk="0">
                  <a:moveTo>
                    <a:pt x="3602" y="1"/>
                  </a:moveTo>
                  <a:lnTo>
                    <a:pt x="0" y="1500"/>
                  </a:lnTo>
                  <a:lnTo>
                    <a:pt x="216" y="2029"/>
                  </a:lnTo>
                  <a:lnTo>
                    <a:pt x="3826" y="530"/>
                  </a:lnTo>
                  <a:lnTo>
                    <a:pt x="3602"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075;p58"/>
            <p:cNvSpPr/>
            <p:nvPr/>
          </p:nvSpPr>
          <p:spPr>
            <a:xfrm flipH="1">
              <a:off x="1578500" y="2900350"/>
              <a:ext cx="95475" cy="50750"/>
            </a:xfrm>
            <a:custGeom>
              <a:avLst/>
              <a:gdLst/>
              <a:ahLst/>
              <a:cxnLst/>
              <a:rect l="l" t="t" r="r" b="b"/>
              <a:pathLst>
                <a:path w="3819" h="2030" extrusionOk="0">
                  <a:moveTo>
                    <a:pt x="3603" y="1"/>
                  </a:moveTo>
                  <a:lnTo>
                    <a:pt x="0" y="1500"/>
                  </a:lnTo>
                  <a:lnTo>
                    <a:pt x="217" y="2029"/>
                  </a:lnTo>
                  <a:lnTo>
                    <a:pt x="3819" y="530"/>
                  </a:lnTo>
                  <a:lnTo>
                    <a:pt x="3603"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6076;p58"/>
            <p:cNvSpPr/>
            <p:nvPr/>
          </p:nvSpPr>
          <p:spPr>
            <a:xfrm flipH="1">
              <a:off x="1562075" y="2939700"/>
              <a:ext cx="95500" cy="50725"/>
            </a:xfrm>
            <a:custGeom>
              <a:avLst/>
              <a:gdLst/>
              <a:ahLst/>
              <a:cxnLst/>
              <a:rect l="l" t="t" r="r" b="b"/>
              <a:pathLst>
                <a:path w="3820" h="2029" extrusionOk="0">
                  <a:moveTo>
                    <a:pt x="3603" y="0"/>
                  </a:moveTo>
                  <a:lnTo>
                    <a:pt x="1" y="1507"/>
                  </a:lnTo>
                  <a:lnTo>
                    <a:pt x="217" y="2029"/>
                  </a:lnTo>
                  <a:lnTo>
                    <a:pt x="3819" y="530"/>
                  </a:lnTo>
                  <a:lnTo>
                    <a:pt x="3603"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6077;p58"/>
            <p:cNvSpPr/>
            <p:nvPr/>
          </p:nvSpPr>
          <p:spPr>
            <a:xfrm flipH="1">
              <a:off x="1545675" y="2979225"/>
              <a:ext cx="95475" cy="50550"/>
            </a:xfrm>
            <a:custGeom>
              <a:avLst/>
              <a:gdLst/>
              <a:ahLst/>
              <a:cxnLst/>
              <a:rect l="l" t="t" r="r" b="b"/>
              <a:pathLst>
                <a:path w="3819" h="2022" extrusionOk="0">
                  <a:moveTo>
                    <a:pt x="3602" y="0"/>
                  </a:moveTo>
                  <a:lnTo>
                    <a:pt x="0" y="1499"/>
                  </a:lnTo>
                  <a:lnTo>
                    <a:pt x="216" y="2021"/>
                  </a:lnTo>
                  <a:lnTo>
                    <a:pt x="3818" y="522"/>
                  </a:lnTo>
                  <a:lnTo>
                    <a:pt x="3602"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078;p58"/>
            <p:cNvSpPr/>
            <p:nvPr/>
          </p:nvSpPr>
          <p:spPr>
            <a:xfrm flipH="1">
              <a:off x="1529275" y="3018550"/>
              <a:ext cx="95475" cy="50550"/>
            </a:xfrm>
            <a:custGeom>
              <a:avLst/>
              <a:gdLst/>
              <a:ahLst/>
              <a:cxnLst/>
              <a:rect l="l" t="t" r="r" b="b"/>
              <a:pathLst>
                <a:path w="3819" h="2022" extrusionOk="0">
                  <a:moveTo>
                    <a:pt x="3603" y="1"/>
                  </a:moveTo>
                  <a:lnTo>
                    <a:pt x="0" y="1500"/>
                  </a:lnTo>
                  <a:lnTo>
                    <a:pt x="217" y="2022"/>
                  </a:lnTo>
                  <a:lnTo>
                    <a:pt x="3819" y="523"/>
                  </a:lnTo>
                  <a:lnTo>
                    <a:pt x="3603"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6079;p58"/>
            <p:cNvSpPr/>
            <p:nvPr/>
          </p:nvSpPr>
          <p:spPr>
            <a:xfrm flipH="1">
              <a:off x="1512850" y="3057900"/>
              <a:ext cx="95500" cy="50550"/>
            </a:xfrm>
            <a:custGeom>
              <a:avLst/>
              <a:gdLst/>
              <a:ahLst/>
              <a:cxnLst/>
              <a:rect l="l" t="t" r="r" b="b"/>
              <a:pathLst>
                <a:path w="3820" h="2022" extrusionOk="0">
                  <a:moveTo>
                    <a:pt x="3603" y="0"/>
                  </a:moveTo>
                  <a:lnTo>
                    <a:pt x="1" y="1500"/>
                  </a:lnTo>
                  <a:lnTo>
                    <a:pt x="217" y="2022"/>
                  </a:lnTo>
                  <a:lnTo>
                    <a:pt x="3819" y="523"/>
                  </a:lnTo>
                  <a:lnTo>
                    <a:pt x="3603"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6080;p58"/>
            <p:cNvSpPr/>
            <p:nvPr/>
          </p:nvSpPr>
          <p:spPr>
            <a:xfrm flipH="1">
              <a:off x="1496450" y="3097250"/>
              <a:ext cx="95675" cy="50550"/>
            </a:xfrm>
            <a:custGeom>
              <a:avLst/>
              <a:gdLst/>
              <a:ahLst/>
              <a:cxnLst/>
              <a:rect l="l" t="t" r="r" b="b"/>
              <a:pathLst>
                <a:path w="3827" h="2022" extrusionOk="0">
                  <a:moveTo>
                    <a:pt x="3610" y="0"/>
                  </a:moveTo>
                  <a:lnTo>
                    <a:pt x="0" y="1499"/>
                  </a:lnTo>
                  <a:lnTo>
                    <a:pt x="224" y="2021"/>
                  </a:lnTo>
                  <a:lnTo>
                    <a:pt x="3826" y="522"/>
                  </a:lnTo>
                  <a:lnTo>
                    <a:pt x="3610"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6081;p58"/>
            <p:cNvSpPr/>
            <p:nvPr/>
          </p:nvSpPr>
          <p:spPr>
            <a:xfrm flipH="1">
              <a:off x="1480050" y="3136575"/>
              <a:ext cx="95675" cy="50550"/>
            </a:xfrm>
            <a:custGeom>
              <a:avLst/>
              <a:gdLst/>
              <a:ahLst/>
              <a:cxnLst/>
              <a:rect l="l" t="t" r="r" b="b"/>
              <a:pathLst>
                <a:path w="3827" h="2022" extrusionOk="0">
                  <a:moveTo>
                    <a:pt x="3610" y="1"/>
                  </a:moveTo>
                  <a:lnTo>
                    <a:pt x="1" y="1500"/>
                  </a:lnTo>
                  <a:lnTo>
                    <a:pt x="224" y="2022"/>
                  </a:lnTo>
                  <a:lnTo>
                    <a:pt x="3827" y="523"/>
                  </a:lnTo>
                  <a:lnTo>
                    <a:pt x="3610"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082;p58"/>
            <p:cNvSpPr/>
            <p:nvPr/>
          </p:nvSpPr>
          <p:spPr>
            <a:xfrm flipH="1">
              <a:off x="1463650" y="3175925"/>
              <a:ext cx="95650" cy="50725"/>
            </a:xfrm>
            <a:custGeom>
              <a:avLst/>
              <a:gdLst/>
              <a:ahLst/>
              <a:cxnLst/>
              <a:rect l="l" t="t" r="r" b="b"/>
              <a:pathLst>
                <a:path w="3826" h="2029" extrusionOk="0">
                  <a:moveTo>
                    <a:pt x="3602" y="0"/>
                  </a:moveTo>
                  <a:lnTo>
                    <a:pt x="0" y="1499"/>
                  </a:lnTo>
                  <a:lnTo>
                    <a:pt x="224" y="2029"/>
                  </a:lnTo>
                  <a:lnTo>
                    <a:pt x="3826" y="530"/>
                  </a:lnTo>
                  <a:lnTo>
                    <a:pt x="3602"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083;p58"/>
            <p:cNvSpPr/>
            <p:nvPr/>
          </p:nvSpPr>
          <p:spPr>
            <a:xfrm flipH="1">
              <a:off x="1447225" y="3215250"/>
              <a:ext cx="95675" cy="50750"/>
            </a:xfrm>
            <a:custGeom>
              <a:avLst/>
              <a:gdLst/>
              <a:ahLst/>
              <a:cxnLst/>
              <a:rect l="l" t="t" r="r" b="b"/>
              <a:pathLst>
                <a:path w="3827" h="2030" extrusionOk="0">
                  <a:moveTo>
                    <a:pt x="3603" y="1"/>
                  </a:moveTo>
                  <a:lnTo>
                    <a:pt x="0" y="1500"/>
                  </a:lnTo>
                  <a:lnTo>
                    <a:pt x="217" y="2029"/>
                  </a:lnTo>
                  <a:lnTo>
                    <a:pt x="3826" y="530"/>
                  </a:lnTo>
                  <a:lnTo>
                    <a:pt x="3603"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084;p58"/>
            <p:cNvSpPr/>
            <p:nvPr/>
          </p:nvSpPr>
          <p:spPr>
            <a:xfrm flipH="1">
              <a:off x="1278300" y="3276975"/>
              <a:ext cx="364725" cy="476400"/>
            </a:xfrm>
            <a:custGeom>
              <a:avLst/>
              <a:gdLst/>
              <a:ahLst/>
              <a:cxnLst/>
              <a:rect l="l" t="t" r="r" b="b"/>
              <a:pathLst>
                <a:path w="14589" h="19056" extrusionOk="0">
                  <a:moveTo>
                    <a:pt x="7525" y="746"/>
                  </a:moveTo>
                  <a:lnTo>
                    <a:pt x="13686" y="15550"/>
                  </a:lnTo>
                  <a:lnTo>
                    <a:pt x="7063" y="18310"/>
                  </a:lnTo>
                  <a:lnTo>
                    <a:pt x="903" y="3506"/>
                  </a:lnTo>
                  <a:lnTo>
                    <a:pt x="7525" y="746"/>
                  </a:lnTo>
                  <a:close/>
                  <a:moveTo>
                    <a:pt x="8055" y="1"/>
                  </a:moveTo>
                  <a:lnTo>
                    <a:pt x="0" y="3349"/>
                  </a:lnTo>
                  <a:lnTo>
                    <a:pt x="6541" y="19055"/>
                  </a:lnTo>
                  <a:lnTo>
                    <a:pt x="14588" y="15707"/>
                  </a:lnTo>
                  <a:lnTo>
                    <a:pt x="80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085;p58"/>
            <p:cNvSpPr/>
            <p:nvPr/>
          </p:nvSpPr>
          <p:spPr>
            <a:xfrm flipH="1">
              <a:off x="1703600" y="2126225"/>
              <a:ext cx="199150" cy="176575"/>
            </a:xfrm>
            <a:custGeom>
              <a:avLst/>
              <a:gdLst/>
              <a:ahLst/>
              <a:cxnLst/>
              <a:rect l="l" t="t" r="r" b="b"/>
              <a:pathLst>
                <a:path w="7966" h="7063" extrusionOk="0">
                  <a:moveTo>
                    <a:pt x="1768" y="0"/>
                  </a:moveTo>
                  <a:lnTo>
                    <a:pt x="1" y="3349"/>
                  </a:lnTo>
                  <a:lnTo>
                    <a:pt x="5989" y="7063"/>
                  </a:lnTo>
                  <a:lnTo>
                    <a:pt x="7966" y="1126"/>
                  </a:lnTo>
                  <a:lnTo>
                    <a:pt x="1768" y="0"/>
                  </a:ln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086;p58"/>
            <p:cNvSpPr/>
            <p:nvPr/>
          </p:nvSpPr>
          <p:spPr>
            <a:xfrm flipH="1">
              <a:off x="1856850" y="2020000"/>
              <a:ext cx="245025" cy="189950"/>
            </a:xfrm>
            <a:custGeom>
              <a:avLst/>
              <a:gdLst/>
              <a:ahLst/>
              <a:cxnLst/>
              <a:rect l="l" t="t" r="r" b="b"/>
              <a:pathLst>
                <a:path w="9801" h="7598" extrusionOk="0">
                  <a:moveTo>
                    <a:pt x="8124" y="0"/>
                  </a:moveTo>
                  <a:cubicBezTo>
                    <a:pt x="7557" y="0"/>
                    <a:pt x="7861" y="3175"/>
                    <a:pt x="7861" y="3175"/>
                  </a:cubicBezTo>
                  <a:cubicBezTo>
                    <a:pt x="7861" y="3175"/>
                    <a:pt x="7075" y="3148"/>
                    <a:pt x="6060" y="3148"/>
                  </a:cubicBezTo>
                  <a:cubicBezTo>
                    <a:pt x="3667" y="3148"/>
                    <a:pt x="1" y="3302"/>
                    <a:pt x="2357" y="4339"/>
                  </a:cubicBezTo>
                  <a:cubicBezTo>
                    <a:pt x="3200" y="4704"/>
                    <a:pt x="7966" y="7598"/>
                    <a:pt x="7966" y="7598"/>
                  </a:cubicBezTo>
                  <a:cubicBezTo>
                    <a:pt x="7966" y="7598"/>
                    <a:pt x="9666" y="4495"/>
                    <a:pt x="9733" y="4249"/>
                  </a:cubicBezTo>
                  <a:cubicBezTo>
                    <a:pt x="9800" y="4011"/>
                    <a:pt x="9196" y="953"/>
                    <a:pt x="8338" y="118"/>
                  </a:cubicBezTo>
                  <a:cubicBezTo>
                    <a:pt x="8256" y="37"/>
                    <a:pt x="8185" y="0"/>
                    <a:pt x="81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087;p58"/>
            <p:cNvSpPr/>
            <p:nvPr/>
          </p:nvSpPr>
          <p:spPr>
            <a:xfrm flipH="1">
              <a:off x="1958175" y="2029125"/>
              <a:ext cx="113300" cy="118200"/>
            </a:xfrm>
            <a:custGeom>
              <a:avLst/>
              <a:gdLst/>
              <a:ahLst/>
              <a:cxnLst/>
              <a:rect l="l" t="t" r="r" b="b"/>
              <a:pathLst>
                <a:path w="4532" h="4728" extrusionOk="0">
                  <a:moveTo>
                    <a:pt x="624" y="1"/>
                  </a:moveTo>
                  <a:cubicBezTo>
                    <a:pt x="514" y="1"/>
                    <a:pt x="424" y="37"/>
                    <a:pt x="358" y="118"/>
                  </a:cubicBezTo>
                  <a:cubicBezTo>
                    <a:pt x="0" y="551"/>
                    <a:pt x="3394" y="4727"/>
                    <a:pt x="3394" y="4727"/>
                  </a:cubicBezTo>
                  <a:cubicBezTo>
                    <a:pt x="3394" y="4727"/>
                    <a:pt x="4475" y="4541"/>
                    <a:pt x="4505" y="3951"/>
                  </a:cubicBezTo>
                  <a:cubicBezTo>
                    <a:pt x="4532" y="3418"/>
                    <a:pt x="1682" y="1"/>
                    <a:pt x="6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088;p58"/>
            <p:cNvSpPr/>
            <p:nvPr/>
          </p:nvSpPr>
          <p:spPr>
            <a:xfrm flipH="1">
              <a:off x="2000425" y="2050525"/>
              <a:ext cx="138175" cy="90075"/>
            </a:xfrm>
            <a:custGeom>
              <a:avLst/>
              <a:gdLst/>
              <a:ahLst/>
              <a:cxnLst/>
              <a:rect l="l" t="t" r="r" b="b"/>
              <a:pathLst>
                <a:path w="5527" h="3603" extrusionOk="0">
                  <a:moveTo>
                    <a:pt x="656" y="0"/>
                  </a:moveTo>
                  <a:cubicBezTo>
                    <a:pt x="423" y="0"/>
                    <a:pt x="261" y="70"/>
                    <a:pt x="202" y="232"/>
                  </a:cubicBezTo>
                  <a:cubicBezTo>
                    <a:pt x="0" y="761"/>
                    <a:pt x="4572" y="3603"/>
                    <a:pt x="4572" y="3603"/>
                  </a:cubicBezTo>
                  <a:cubicBezTo>
                    <a:pt x="4572" y="3603"/>
                    <a:pt x="5527" y="3080"/>
                    <a:pt x="5363" y="2514"/>
                  </a:cubicBezTo>
                  <a:cubicBezTo>
                    <a:pt x="5224" y="2035"/>
                    <a:pt x="1914" y="0"/>
                    <a:pt x="6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089;p58"/>
            <p:cNvSpPr/>
            <p:nvPr/>
          </p:nvSpPr>
          <p:spPr>
            <a:xfrm flipH="1">
              <a:off x="1700050" y="2153250"/>
              <a:ext cx="62500" cy="200100"/>
            </a:xfrm>
            <a:custGeom>
              <a:avLst/>
              <a:gdLst/>
              <a:ahLst/>
              <a:cxnLst/>
              <a:rect l="l" t="t" r="r" b="b"/>
              <a:pathLst>
                <a:path w="2500" h="8004" extrusionOk="0">
                  <a:moveTo>
                    <a:pt x="2216" y="1"/>
                  </a:moveTo>
                  <a:lnTo>
                    <a:pt x="38" y="6549"/>
                  </a:lnTo>
                  <a:lnTo>
                    <a:pt x="1" y="6661"/>
                  </a:lnTo>
                  <a:lnTo>
                    <a:pt x="2283" y="8003"/>
                  </a:lnTo>
                  <a:lnTo>
                    <a:pt x="2432" y="7749"/>
                  </a:lnTo>
                  <a:lnTo>
                    <a:pt x="366" y="6526"/>
                  </a:lnTo>
                  <a:lnTo>
                    <a:pt x="2499" y="90"/>
                  </a:lnTo>
                  <a:lnTo>
                    <a:pt x="2216" y="1"/>
                  </a:lnTo>
                  <a:close/>
                </a:path>
              </a:pathLst>
            </a:custGeom>
            <a:solidFill>
              <a:srgbClr val="BEC7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8" name="Google Shape;568;p35"/>
          <p:cNvSpPr txBox="1">
            <a:spLocks noGrp="1"/>
          </p:cNvSpPr>
          <p:nvPr>
            <p:ph type="title"/>
          </p:nvPr>
        </p:nvSpPr>
        <p:spPr>
          <a:xfrm>
            <a:off x="1000100" y="500048"/>
            <a:ext cx="5000660" cy="57150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latin typeface="Algerian" pitchFamily="82" charset="0"/>
              </a:rPr>
              <a:t>Who </a:t>
            </a:r>
            <a:r>
              <a:rPr lang="en-US" dirty="0" err="1" smtClean="0">
                <a:latin typeface="Algerian" pitchFamily="82" charset="0"/>
              </a:rPr>
              <a:t>aRe</a:t>
            </a:r>
            <a:r>
              <a:rPr lang="en-US" dirty="0" smtClean="0">
                <a:latin typeface="Algerian" pitchFamily="82" charset="0"/>
              </a:rPr>
              <a:t> the end users ?</a:t>
            </a:r>
            <a:endParaRPr>
              <a:latin typeface="Algerian" pitchFamily="82" charset="0"/>
            </a:endParaRPr>
          </a:p>
        </p:txBody>
      </p:sp>
      <p:sp>
        <p:nvSpPr>
          <p:cNvPr id="569" name="Google Shape;569;p35"/>
          <p:cNvSpPr txBox="1">
            <a:spLocks noGrp="1"/>
          </p:cNvSpPr>
          <p:nvPr>
            <p:ph type="subTitle" idx="1"/>
          </p:nvPr>
        </p:nvSpPr>
        <p:spPr>
          <a:xfrm>
            <a:off x="928662" y="1357304"/>
            <a:ext cx="3406500" cy="2497200"/>
          </a:xfrm>
          <a:prstGeom prst="rect">
            <a:avLst/>
          </a:prstGeom>
        </p:spPr>
        <p:txBody>
          <a:bodyPr spcFirstLastPara="1" wrap="square" lIns="91425" tIns="91425" rIns="91425" bIns="91425" anchor="t" anchorCtr="0">
            <a:noAutofit/>
          </a:bodyPr>
          <a:lstStyle/>
          <a:p>
            <a:pPr marL="0" lvl="0" indent="0">
              <a:lnSpc>
                <a:spcPct val="150000"/>
              </a:lnSpc>
              <a:buFont typeface="Arial" pitchFamily="34" charset="0"/>
              <a:buChar char="•"/>
            </a:pPr>
            <a:r>
              <a:rPr lang="en-US" sz="1400" dirty="0" smtClean="0">
                <a:latin typeface="Bahnschrift" pitchFamily="34" charset="0"/>
              </a:rPr>
              <a:t> Radiologists and Healthcare Professionals</a:t>
            </a:r>
          </a:p>
          <a:p>
            <a:pPr marL="0" lvl="0" indent="0">
              <a:lnSpc>
                <a:spcPct val="150000"/>
              </a:lnSpc>
              <a:buFont typeface="Arial" pitchFamily="34" charset="0"/>
              <a:buChar char="•"/>
            </a:pPr>
            <a:r>
              <a:rPr lang="en-US" sz="1400" dirty="0" smtClean="0">
                <a:latin typeface="Bahnschrift" pitchFamily="34" charset="0"/>
              </a:rPr>
              <a:t>Public Health Authorities</a:t>
            </a:r>
          </a:p>
          <a:p>
            <a:pPr marL="0" lvl="0" indent="0">
              <a:lnSpc>
                <a:spcPct val="150000"/>
              </a:lnSpc>
              <a:buFont typeface="Arial" pitchFamily="34" charset="0"/>
              <a:buChar char="•"/>
            </a:pPr>
            <a:r>
              <a:rPr lang="en-US" sz="1400" dirty="0" smtClean="0">
                <a:latin typeface="Bahnschrift" pitchFamily="34" charset="0"/>
              </a:rPr>
              <a:t>Hospitals and Healthcare Facilities</a:t>
            </a:r>
          </a:p>
          <a:p>
            <a:pPr marL="0" lvl="0" indent="0">
              <a:lnSpc>
                <a:spcPct val="150000"/>
              </a:lnSpc>
              <a:buFont typeface="Arial" pitchFamily="34" charset="0"/>
              <a:buChar char="•"/>
            </a:pPr>
            <a:r>
              <a:rPr lang="en-US" sz="1400" dirty="0" smtClean="0">
                <a:latin typeface="Bahnschrift" pitchFamily="34" charset="0"/>
              </a:rPr>
              <a:t>Researchers and Developers</a:t>
            </a:r>
          </a:p>
          <a:p>
            <a:pPr marL="0" lvl="0" indent="0">
              <a:lnSpc>
                <a:spcPct val="150000"/>
              </a:lnSpc>
              <a:buFont typeface="Arial" pitchFamily="34" charset="0"/>
              <a:buChar char="•"/>
            </a:pPr>
            <a:r>
              <a:rPr lang="en-US" sz="1400" dirty="0" smtClean="0">
                <a:latin typeface="Bahnschrift" pitchFamily="34" charset="0"/>
              </a:rPr>
              <a:t>Patients</a:t>
            </a:r>
          </a:p>
          <a:p>
            <a:pPr marL="0" lvl="0" indent="0">
              <a:lnSpc>
                <a:spcPct val="150000"/>
              </a:lnSpc>
              <a:buFont typeface="Arial" pitchFamily="34" charset="0"/>
              <a:buChar char="•"/>
            </a:pPr>
            <a:endParaRPr/>
          </a:p>
        </p:txBody>
      </p:sp>
      <p:sp>
        <p:nvSpPr>
          <p:cNvPr id="570" name="Google Shape;570;p35"/>
          <p:cNvSpPr/>
          <p:nvPr/>
        </p:nvSpPr>
        <p:spPr>
          <a:xfrm>
            <a:off x="6585115" y="1139850"/>
            <a:ext cx="134780" cy="135107"/>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5"/>
          <p:cNvSpPr/>
          <p:nvPr/>
        </p:nvSpPr>
        <p:spPr>
          <a:xfrm>
            <a:off x="6055528" y="1526362"/>
            <a:ext cx="135108" cy="135082"/>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5"/>
          <p:cNvSpPr/>
          <p:nvPr/>
        </p:nvSpPr>
        <p:spPr>
          <a:xfrm>
            <a:off x="6848872" y="3047750"/>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573;p35"/>
          <p:cNvGrpSpPr/>
          <p:nvPr/>
        </p:nvGrpSpPr>
        <p:grpSpPr>
          <a:xfrm>
            <a:off x="4761375" y="893774"/>
            <a:ext cx="3517288" cy="3500823"/>
            <a:chOff x="4761375" y="893774"/>
            <a:chExt cx="3517288" cy="3500823"/>
          </a:xfrm>
        </p:grpSpPr>
        <p:grpSp>
          <p:nvGrpSpPr>
            <p:cNvPr id="3" name="Google Shape;574;p35"/>
            <p:cNvGrpSpPr/>
            <p:nvPr/>
          </p:nvGrpSpPr>
          <p:grpSpPr>
            <a:xfrm>
              <a:off x="4761375" y="893774"/>
              <a:ext cx="3517288" cy="3500823"/>
              <a:chOff x="4761375" y="893774"/>
              <a:chExt cx="3517288" cy="3500823"/>
            </a:xfrm>
          </p:grpSpPr>
          <p:sp>
            <p:nvSpPr>
              <p:cNvPr id="575" name="Google Shape;575;p35"/>
              <p:cNvSpPr/>
              <p:nvPr/>
            </p:nvSpPr>
            <p:spPr>
              <a:xfrm>
                <a:off x="4761375" y="893775"/>
                <a:ext cx="3517288" cy="3500823"/>
              </a:xfrm>
              <a:custGeom>
                <a:avLst/>
                <a:gdLst/>
                <a:ahLst/>
                <a:cxnLst/>
                <a:rect l="l" t="t" r="r" b="b"/>
                <a:pathLst>
                  <a:path w="139147" h="138523" extrusionOk="0">
                    <a:moveTo>
                      <a:pt x="70203" y="0"/>
                    </a:moveTo>
                    <a:cubicBezTo>
                      <a:pt x="65739" y="0"/>
                      <a:pt x="61277" y="387"/>
                      <a:pt x="56869" y="1161"/>
                    </a:cubicBezTo>
                    <a:cubicBezTo>
                      <a:pt x="50143" y="2583"/>
                      <a:pt x="43598" y="4821"/>
                      <a:pt x="37508" y="8024"/>
                    </a:cubicBezTo>
                    <a:cubicBezTo>
                      <a:pt x="31459" y="11339"/>
                      <a:pt x="25894" y="15440"/>
                      <a:pt x="20936" y="20218"/>
                    </a:cubicBezTo>
                    <a:cubicBezTo>
                      <a:pt x="16116" y="25148"/>
                      <a:pt x="11987" y="30700"/>
                      <a:pt x="8631" y="36721"/>
                    </a:cubicBezTo>
                    <a:cubicBezTo>
                      <a:pt x="5386" y="42811"/>
                      <a:pt x="3108" y="49370"/>
                      <a:pt x="1644" y="56110"/>
                    </a:cubicBezTo>
                    <a:cubicBezTo>
                      <a:pt x="359" y="62890"/>
                      <a:pt x="0" y="69823"/>
                      <a:pt x="608" y="76700"/>
                    </a:cubicBezTo>
                    <a:cubicBezTo>
                      <a:pt x="1423" y="83535"/>
                      <a:pt x="3011" y="90302"/>
                      <a:pt x="5662" y="96668"/>
                    </a:cubicBezTo>
                    <a:cubicBezTo>
                      <a:pt x="8424" y="102979"/>
                      <a:pt x="12042" y="108890"/>
                      <a:pt x="16393" y="114234"/>
                    </a:cubicBezTo>
                    <a:cubicBezTo>
                      <a:pt x="20908" y="119413"/>
                      <a:pt x="26087" y="123956"/>
                      <a:pt x="31804" y="127768"/>
                    </a:cubicBezTo>
                    <a:cubicBezTo>
                      <a:pt x="37577" y="131427"/>
                      <a:pt x="43832" y="134244"/>
                      <a:pt x="50406" y="136123"/>
                    </a:cubicBezTo>
                    <a:cubicBezTo>
                      <a:pt x="56558" y="137786"/>
                      <a:pt x="62891" y="138523"/>
                      <a:pt x="69190" y="138523"/>
                    </a:cubicBezTo>
                    <a:cubicBezTo>
                      <a:pt x="69636" y="138523"/>
                      <a:pt x="70081" y="138519"/>
                      <a:pt x="70526" y="138512"/>
                    </a:cubicBezTo>
                    <a:lnTo>
                      <a:pt x="70526" y="138346"/>
                    </a:lnTo>
                    <a:cubicBezTo>
                      <a:pt x="63801" y="137918"/>
                      <a:pt x="57159" y="136896"/>
                      <a:pt x="50806" y="134811"/>
                    </a:cubicBezTo>
                    <a:cubicBezTo>
                      <a:pt x="44523" y="132573"/>
                      <a:pt x="38502" y="129687"/>
                      <a:pt x="33019" y="125945"/>
                    </a:cubicBezTo>
                    <a:cubicBezTo>
                      <a:pt x="27634" y="122106"/>
                      <a:pt x="22773" y="117562"/>
                      <a:pt x="18588" y="112439"/>
                    </a:cubicBezTo>
                    <a:cubicBezTo>
                      <a:pt x="14514" y="107247"/>
                      <a:pt x="11159" y="101543"/>
                      <a:pt x="8604" y="95453"/>
                    </a:cubicBezTo>
                    <a:cubicBezTo>
                      <a:pt x="6146" y="89349"/>
                      <a:pt x="4654" y="82900"/>
                      <a:pt x="3895" y="76382"/>
                    </a:cubicBezTo>
                    <a:cubicBezTo>
                      <a:pt x="3411" y="69823"/>
                      <a:pt x="3632" y="63222"/>
                      <a:pt x="4834" y="56745"/>
                    </a:cubicBezTo>
                    <a:cubicBezTo>
                      <a:pt x="6201" y="50323"/>
                      <a:pt x="8341" y="44040"/>
                      <a:pt x="11393" y="38212"/>
                    </a:cubicBezTo>
                    <a:cubicBezTo>
                      <a:pt x="14570" y="32440"/>
                      <a:pt x="18492" y="27109"/>
                      <a:pt x="23076" y="22359"/>
                    </a:cubicBezTo>
                    <a:cubicBezTo>
                      <a:pt x="27785" y="17746"/>
                      <a:pt x="33102" y="13783"/>
                      <a:pt x="38861" y="10579"/>
                    </a:cubicBezTo>
                    <a:cubicBezTo>
                      <a:pt x="44689" y="7472"/>
                      <a:pt x="50972" y="5304"/>
                      <a:pt x="57407" y="3882"/>
                    </a:cubicBezTo>
                    <a:cubicBezTo>
                      <a:pt x="62068" y="2979"/>
                      <a:pt x="66808" y="2525"/>
                      <a:pt x="71549" y="2525"/>
                    </a:cubicBezTo>
                    <a:cubicBezTo>
                      <a:pt x="73410" y="2525"/>
                      <a:pt x="75271" y="2595"/>
                      <a:pt x="77127" y="2735"/>
                    </a:cubicBezTo>
                    <a:cubicBezTo>
                      <a:pt x="83715" y="3453"/>
                      <a:pt x="90219" y="4917"/>
                      <a:pt x="96378" y="7375"/>
                    </a:cubicBezTo>
                    <a:cubicBezTo>
                      <a:pt x="102510" y="9958"/>
                      <a:pt x="108268" y="13341"/>
                      <a:pt x="113502" y="17456"/>
                    </a:cubicBezTo>
                    <a:cubicBezTo>
                      <a:pt x="118626" y="21710"/>
                      <a:pt x="123183" y="26612"/>
                      <a:pt x="127063" y="32053"/>
                    </a:cubicBezTo>
                    <a:cubicBezTo>
                      <a:pt x="130792" y="37605"/>
                      <a:pt x="133761" y="43639"/>
                      <a:pt x="135860" y="50006"/>
                    </a:cubicBezTo>
                    <a:cubicBezTo>
                      <a:pt x="137849" y="56413"/>
                      <a:pt x="138871" y="63083"/>
                      <a:pt x="139147" y="69823"/>
                    </a:cubicBezTo>
                    <a:cubicBezTo>
                      <a:pt x="139105" y="63083"/>
                      <a:pt x="138373" y="56317"/>
                      <a:pt x="136509" y="49799"/>
                    </a:cubicBezTo>
                    <a:cubicBezTo>
                      <a:pt x="134548" y="43294"/>
                      <a:pt x="131717" y="37080"/>
                      <a:pt x="128085" y="31349"/>
                    </a:cubicBezTo>
                    <a:cubicBezTo>
                      <a:pt x="124301" y="25673"/>
                      <a:pt x="119772" y="20550"/>
                      <a:pt x="114607" y="16103"/>
                    </a:cubicBezTo>
                    <a:cubicBezTo>
                      <a:pt x="109304" y="11781"/>
                      <a:pt x="103435" y="8204"/>
                      <a:pt x="97179" y="5456"/>
                    </a:cubicBezTo>
                    <a:cubicBezTo>
                      <a:pt x="90854" y="2804"/>
                      <a:pt x="84170" y="1189"/>
                      <a:pt x="77362" y="332"/>
                    </a:cubicBezTo>
                    <a:cubicBezTo>
                      <a:pt x="74980" y="111"/>
                      <a:pt x="72591" y="0"/>
                      <a:pt x="70203" y="0"/>
                    </a:cubicBezTo>
                    <a:close/>
                  </a:path>
                </a:pathLst>
              </a:custGeom>
              <a:solidFill>
                <a:srgbClr val="FFFFFF">
                  <a:alpha val="56980"/>
                </a:srgbClr>
              </a:solidFill>
              <a:ln>
                <a:noFill/>
              </a:ln>
              <a:effectLst>
                <a:outerShdw blurRad="171450" dist="57150" dir="7320000" algn="bl" rotWithShape="0">
                  <a:srgbClr val="FFFFFF">
                    <a:alpha val="7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576;p35"/>
              <p:cNvGrpSpPr/>
              <p:nvPr/>
            </p:nvGrpSpPr>
            <p:grpSpPr>
              <a:xfrm>
                <a:off x="4992482" y="893774"/>
                <a:ext cx="807009" cy="715876"/>
                <a:chOff x="4821977" y="1814517"/>
                <a:chExt cx="757755" cy="672247"/>
              </a:xfrm>
            </p:grpSpPr>
            <p:sp>
              <p:nvSpPr>
                <p:cNvPr id="577" name="Google Shape;577;p35"/>
                <p:cNvSpPr/>
                <p:nvPr/>
              </p:nvSpPr>
              <p:spPr>
                <a:xfrm>
                  <a:off x="4821977" y="1814517"/>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5"/>
                <p:cNvSpPr/>
                <p:nvPr/>
              </p:nvSpPr>
              <p:spPr>
                <a:xfrm>
                  <a:off x="5106126" y="1876150"/>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9" name="Google Shape;579;p35"/>
            <p:cNvSpPr/>
            <p:nvPr/>
          </p:nvSpPr>
          <p:spPr>
            <a:xfrm>
              <a:off x="6892225" y="2878157"/>
              <a:ext cx="1110441" cy="1216719"/>
            </a:xfrm>
            <a:custGeom>
              <a:avLst/>
              <a:gdLst/>
              <a:ahLst/>
              <a:cxnLst/>
              <a:rect l="l" t="t" r="r" b="b"/>
              <a:pathLst>
                <a:path w="43930" h="48144" extrusionOk="0">
                  <a:moveTo>
                    <a:pt x="38491" y="1"/>
                  </a:moveTo>
                  <a:cubicBezTo>
                    <a:pt x="37934" y="1"/>
                    <a:pt x="33981" y="417"/>
                    <a:pt x="30575" y="11852"/>
                  </a:cubicBezTo>
                  <a:cubicBezTo>
                    <a:pt x="25687" y="28327"/>
                    <a:pt x="11103" y="45230"/>
                    <a:pt x="0" y="48144"/>
                  </a:cubicBezTo>
                  <a:cubicBezTo>
                    <a:pt x="0" y="48144"/>
                    <a:pt x="32550" y="45534"/>
                    <a:pt x="41416" y="10913"/>
                  </a:cubicBezTo>
                  <a:cubicBezTo>
                    <a:pt x="41416" y="10913"/>
                    <a:pt x="43929" y="653"/>
                    <a:pt x="38557" y="3"/>
                  </a:cubicBezTo>
                  <a:cubicBezTo>
                    <a:pt x="38557" y="3"/>
                    <a:pt x="38534" y="1"/>
                    <a:pt x="38491" y="1"/>
                  </a:cubicBezTo>
                  <a:close/>
                </a:path>
              </a:pathLst>
            </a:custGeom>
            <a:solidFill>
              <a:srgbClr val="DAE7EF">
                <a:alpha val="69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6468;p60"/>
          <p:cNvGrpSpPr/>
          <p:nvPr/>
        </p:nvGrpSpPr>
        <p:grpSpPr>
          <a:xfrm>
            <a:off x="4929190" y="1643056"/>
            <a:ext cx="3214710" cy="2071702"/>
            <a:chOff x="968625" y="1856225"/>
            <a:chExt cx="5662650" cy="3612600"/>
          </a:xfrm>
        </p:grpSpPr>
        <p:sp>
          <p:nvSpPr>
            <p:cNvPr id="17" name="Google Shape;6469;p60"/>
            <p:cNvSpPr/>
            <p:nvPr/>
          </p:nvSpPr>
          <p:spPr>
            <a:xfrm>
              <a:off x="5560825" y="2350325"/>
              <a:ext cx="430900" cy="436550"/>
            </a:xfrm>
            <a:custGeom>
              <a:avLst/>
              <a:gdLst/>
              <a:ahLst/>
              <a:cxnLst/>
              <a:rect l="l" t="t" r="r" b="b"/>
              <a:pathLst>
                <a:path w="17236" h="17462" extrusionOk="0">
                  <a:moveTo>
                    <a:pt x="14998" y="0"/>
                  </a:moveTo>
                  <a:lnTo>
                    <a:pt x="1948" y="435"/>
                  </a:lnTo>
                  <a:lnTo>
                    <a:pt x="0" y="3703"/>
                  </a:lnTo>
                  <a:cubicBezTo>
                    <a:pt x="0" y="8429"/>
                    <a:pt x="3832" y="17461"/>
                    <a:pt x="8558" y="17461"/>
                  </a:cubicBezTo>
                  <a:lnTo>
                    <a:pt x="8679" y="17461"/>
                  </a:lnTo>
                  <a:cubicBezTo>
                    <a:pt x="13404" y="17461"/>
                    <a:pt x="17236" y="8429"/>
                    <a:pt x="17236" y="3703"/>
                  </a:cubicBezTo>
                  <a:lnTo>
                    <a:pt x="149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470;p60"/>
            <p:cNvSpPr/>
            <p:nvPr/>
          </p:nvSpPr>
          <p:spPr>
            <a:xfrm>
              <a:off x="5598050" y="2376875"/>
              <a:ext cx="356450" cy="253625"/>
            </a:xfrm>
            <a:custGeom>
              <a:avLst/>
              <a:gdLst/>
              <a:ahLst/>
              <a:cxnLst/>
              <a:rect l="l" t="t" r="r" b="b"/>
              <a:pathLst>
                <a:path w="14258" h="10145" extrusionOk="0">
                  <a:moveTo>
                    <a:pt x="12406" y="1"/>
                  </a:moveTo>
                  <a:lnTo>
                    <a:pt x="1611" y="355"/>
                  </a:lnTo>
                  <a:lnTo>
                    <a:pt x="1" y="3060"/>
                  </a:lnTo>
                  <a:cubicBezTo>
                    <a:pt x="1" y="6972"/>
                    <a:pt x="3172" y="10136"/>
                    <a:pt x="7077" y="10144"/>
                  </a:cubicBezTo>
                  <a:lnTo>
                    <a:pt x="7181" y="10144"/>
                  </a:lnTo>
                  <a:cubicBezTo>
                    <a:pt x="11086" y="10144"/>
                    <a:pt x="14258" y="6972"/>
                    <a:pt x="14258" y="3060"/>
                  </a:cubicBezTo>
                  <a:lnTo>
                    <a:pt x="124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471;p60"/>
            <p:cNvSpPr/>
            <p:nvPr/>
          </p:nvSpPr>
          <p:spPr>
            <a:xfrm>
              <a:off x="3967450" y="4093625"/>
              <a:ext cx="1264750" cy="1375200"/>
            </a:xfrm>
            <a:custGeom>
              <a:avLst/>
              <a:gdLst/>
              <a:ahLst/>
              <a:cxnLst/>
              <a:rect l="l" t="t" r="r" b="b"/>
              <a:pathLst>
                <a:path w="50590" h="55008" extrusionOk="0">
                  <a:moveTo>
                    <a:pt x="4082" y="0"/>
                  </a:moveTo>
                  <a:cubicBezTo>
                    <a:pt x="2376" y="11504"/>
                    <a:pt x="798" y="43287"/>
                    <a:pt x="1" y="53470"/>
                  </a:cubicBezTo>
                  <a:lnTo>
                    <a:pt x="22461" y="53849"/>
                  </a:lnTo>
                  <a:cubicBezTo>
                    <a:pt x="22630" y="51732"/>
                    <a:pt x="23194" y="28917"/>
                    <a:pt x="23371" y="27283"/>
                  </a:cubicBezTo>
                  <a:cubicBezTo>
                    <a:pt x="23379" y="27106"/>
                    <a:pt x="23468" y="26945"/>
                    <a:pt x="23612" y="26840"/>
                  </a:cubicBezTo>
                  <a:cubicBezTo>
                    <a:pt x="23749" y="26953"/>
                    <a:pt x="23830" y="27114"/>
                    <a:pt x="23846" y="27291"/>
                  </a:cubicBezTo>
                  <a:cubicBezTo>
                    <a:pt x="23959" y="28933"/>
                    <a:pt x="25955" y="52464"/>
                    <a:pt x="26172" y="54597"/>
                  </a:cubicBezTo>
                  <a:lnTo>
                    <a:pt x="50589" y="55008"/>
                  </a:lnTo>
                  <a:cubicBezTo>
                    <a:pt x="50130" y="44800"/>
                    <a:pt x="47490" y="12269"/>
                    <a:pt x="46178" y="717"/>
                  </a:cubicBezTo>
                  <a:lnTo>
                    <a:pt x="25126" y="435"/>
                  </a:lnTo>
                  <a:lnTo>
                    <a:pt x="4082" y="0"/>
                  </a:ln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472;p60"/>
            <p:cNvSpPr/>
            <p:nvPr/>
          </p:nvSpPr>
          <p:spPr>
            <a:xfrm>
              <a:off x="4015550" y="2552475"/>
              <a:ext cx="1104550" cy="1641100"/>
            </a:xfrm>
            <a:custGeom>
              <a:avLst/>
              <a:gdLst/>
              <a:ahLst/>
              <a:cxnLst/>
              <a:rect l="l" t="t" r="r" b="b"/>
              <a:pathLst>
                <a:path w="44182" h="65644" extrusionOk="0">
                  <a:moveTo>
                    <a:pt x="27116" y="1"/>
                  </a:moveTo>
                  <a:cubicBezTo>
                    <a:pt x="19619" y="1"/>
                    <a:pt x="8244" y="778"/>
                    <a:pt x="8244" y="778"/>
                  </a:cubicBezTo>
                  <a:cubicBezTo>
                    <a:pt x="8244" y="778"/>
                    <a:pt x="1273" y="2323"/>
                    <a:pt x="452" y="7379"/>
                  </a:cubicBezTo>
                  <a:cubicBezTo>
                    <a:pt x="1" y="10124"/>
                    <a:pt x="2062" y="62942"/>
                    <a:pt x="2062" y="62942"/>
                  </a:cubicBezTo>
                  <a:cubicBezTo>
                    <a:pt x="2062" y="62942"/>
                    <a:pt x="11874" y="65644"/>
                    <a:pt x="23994" y="65644"/>
                  </a:cubicBezTo>
                  <a:cubicBezTo>
                    <a:pt x="30446" y="65644"/>
                    <a:pt x="37553" y="64878"/>
                    <a:pt x="44181" y="62532"/>
                  </a:cubicBezTo>
                  <a:lnTo>
                    <a:pt x="41838" y="10808"/>
                  </a:lnTo>
                  <a:cubicBezTo>
                    <a:pt x="41589" y="5310"/>
                    <a:pt x="37379" y="761"/>
                    <a:pt x="31896" y="190"/>
                  </a:cubicBezTo>
                  <a:lnTo>
                    <a:pt x="31727" y="166"/>
                  </a:lnTo>
                  <a:cubicBezTo>
                    <a:pt x="30579" y="48"/>
                    <a:pt x="28965" y="1"/>
                    <a:pt x="271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473;p60"/>
            <p:cNvSpPr/>
            <p:nvPr/>
          </p:nvSpPr>
          <p:spPr>
            <a:xfrm>
              <a:off x="4274975" y="2562050"/>
              <a:ext cx="602400" cy="670800"/>
            </a:xfrm>
            <a:custGeom>
              <a:avLst/>
              <a:gdLst/>
              <a:ahLst/>
              <a:cxnLst/>
              <a:rect l="l" t="t" r="r" b="b"/>
              <a:pathLst>
                <a:path w="24096" h="26832" extrusionOk="0">
                  <a:moveTo>
                    <a:pt x="3849" y="0"/>
                  </a:moveTo>
                  <a:lnTo>
                    <a:pt x="1" y="89"/>
                  </a:lnTo>
                  <a:cubicBezTo>
                    <a:pt x="1" y="89"/>
                    <a:pt x="6546" y="18749"/>
                    <a:pt x="22123" y="26832"/>
                  </a:cubicBezTo>
                  <a:lnTo>
                    <a:pt x="24095" y="24521"/>
                  </a:lnTo>
                  <a:cubicBezTo>
                    <a:pt x="24095" y="24521"/>
                    <a:pt x="10297" y="17695"/>
                    <a:pt x="38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474;p60"/>
            <p:cNvSpPr/>
            <p:nvPr/>
          </p:nvSpPr>
          <p:spPr>
            <a:xfrm>
              <a:off x="4409225" y="2372050"/>
              <a:ext cx="289000" cy="306675"/>
            </a:xfrm>
            <a:custGeom>
              <a:avLst/>
              <a:gdLst/>
              <a:ahLst/>
              <a:cxnLst/>
              <a:rect l="l" t="t" r="r" b="b"/>
              <a:pathLst>
                <a:path w="11560" h="12267" extrusionOk="0">
                  <a:moveTo>
                    <a:pt x="1538" y="1"/>
                  </a:moveTo>
                  <a:cubicBezTo>
                    <a:pt x="966" y="3253"/>
                    <a:pt x="467" y="8655"/>
                    <a:pt x="0" y="9508"/>
                  </a:cubicBezTo>
                  <a:cubicBezTo>
                    <a:pt x="0" y="9508"/>
                    <a:pt x="1176" y="12020"/>
                    <a:pt x="5885" y="12261"/>
                  </a:cubicBezTo>
                  <a:cubicBezTo>
                    <a:pt x="5949" y="12265"/>
                    <a:pt x="6013" y="12266"/>
                    <a:pt x="6077" y="12266"/>
                  </a:cubicBezTo>
                  <a:cubicBezTo>
                    <a:pt x="8570" y="12266"/>
                    <a:pt x="11560" y="9898"/>
                    <a:pt x="11528" y="9709"/>
                  </a:cubicBezTo>
                  <a:cubicBezTo>
                    <a:pt x="11263" y="8204"/>
                    <a:pt x="10031" y="4420"/>
                    <a:pt x="9484" y="49"/>
                  </a:cubicBezTo>
                  <a:lnTo>
                    <a:pt x="1538" y="1"/>
                  </a:lnTo>
                  <a:close/>
                </a:path>
              </a:pathLst>
            </a:custGeom>
            <a:solidFill>
              <a:srgbClr val="FF7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475;p60"/>
            <p:cNvSpPr/>
            <p:nvPr/>
          </p:nvSpPr>
          <p:spPr>
            <a:xfrm>
              <a:off x="4357100" y="2557825"/>
              <a:ext cx="194425" cy="153175"/>
            </a:xfrm>
            <a:custGeom>
              <a:avLst/>
              <a:gdLst/>
              <a:ahLst/>
              <a:cxnLst/>
              <a:rect l="l" t="t" r="r" b="b"/>
              <a:pathLst>
                <a:path w="7777" h="6127" extrusionOk="0">
                  <a:moveTo>
                    <a:pt x="2544" y="0"/>
                  </a:moveTo>
                  <a:lnTo>
                    <a:pt x="0" y="6126"/>
                  </a:lnTo>
                  <a:lnTo>
                    <a:pt x="0" y="6126"/>
                  </a:lnTo>
                  <a:lnTo>
                    <a:pt x="7777" y="4782"/>
                  </a:lnTo>
                  <a:cubicBezTo>
                    <a:pt x="4508" y="3768"/>
                    <a:pt x="2544" y="0"/>
                    <a:pt x="25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476;p60"/>
            <p:cNvSpPr/>
            <p:nvPr/>
          </p:nvSpPr>
          <p:spPr>
            <a:xfrm>
              <a:off x="4569625" y="2551575"/>
              <a:ext cx="189400" cy="163650"/>
            </a:xfrm>
            <a:custGeom>
              <a:avLst/>
              <a:gdLst/>
              <a:ahLst/>
              <a:cxnLst/>
              <a:rect l="l" t="t" r="r" b="b"/>
              <a:pathLst>
                <a:path w="7576" h="6546" extrusionOk="0">
                  <a:moveTo>
                    <a:pt x="4549" y="1"/>
                  </a:moveTo>
                  <a:cubicBezTo>
                    <a:pt x="4549" y="1"/>
                    <a:pt x="2738" y="4090"/>
                    <a:pt x="0" y="5032"/>
                  </a:cubicBezTo>
                  <a:lnTo>
                    <a:pt x="7576" y="6545"/>
                  </a:lnTo>
                  <a:lnTo>
                    <a:pt x="45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477;p60"/>
            <p:cNvSpPr/>
            <p:nvPr/>
          </p:nvSpPr>
          <p:spPr>
            <a:xfrm>
              <a:off x="4442025" y="2372050"/>
              <a:ext cx="221400" cy="148750"/>
            </a:xfrm>
            <a:custGeom>
              <a:avLst/>
              <a:gdLst/>
              <a:ahLst/>
              <a:cxnLst/>
              <a:rect l="l" t="t" r="r" b="b"/>
              <a:pathLst>
                <a:path w="8856" h="5950" extrusionOk="0">
                  <a:moveTo>
                    <a:pt x="234" y="1"/>
                  </a:moveTo>
                  <a:cubicBezTo>
                    <a:pt x="162" y="379"/>
                    <a:pt x="89" y="822"/>
                    <a:pt x="1" y="1297"/>
                  </a:cubicBezTo>
                  <a:cubicBezTo>
                    <a:pt x="2045" y="4879"/>
                    <a:pt x="3977" y="5950"/>
                    <a:pt x="5539" y="5950"/>
                  </a:cubicBezTo>
                  <a:cubicBezTo>
                    <a:pt x="7101" y="5950"/>
                    <a:pt x="8292" y="4879"/>
                    <a:pt x="8856" y="4179"/>
                  </a:cubicBezTo>
                  <a:lnTo>
                    <a:pt x="8300" y="1063"/>
                  </a:lnTo>
                  <a:cubicBezTo>
                    <a:pt x="8252" y="725"/>
                    <a:pt x="8212" y="379"/>
                    <a:pt x="8172" y="49"/>
                  </a:cubicBezTo>
                  <a:lnTo>
                    <a:pt x="234" y="1"/>
                  </a:lnTo>
                  <a:close/>
                </a:path>
              </a:pathLst>
            </a:custGeom>
            <a:solidFill>
              <a:srgbClr val="E66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478;p60"/>
            <p:cNvSpPr/>
            <p:nvPr/>
          </p:nvSpPr>
          <p:spPr>
            <a:xfrm>
              <a:off x="4410800" y="2112750"/>
              <a:ext cx="259875" cy="350300"/>
            </a:xfrm>
            <a:custGeom>
              <a:avLst/>
              <a:gdLst/>
              <a:ahLst/>
              <a:cxnLst/>
              <a:rect l="l" t="t" r="r" b="b"/>
              <a:pathLst>
                <a:path w="10395" h="14012" extrusionOk="0">
                  <a:moveTo>
                    <a:pt x="4372" y="0"/>
                  </a:moveTo>
                  <a:cubicBezTo>
                    <a:pt x="1" y="0"/>
                    <a:pt x="493" y="4673"/>
                    <a:pt x="493" y="4673"/>
                  </a:cubicBezTo>
                  <a:cubicBezTo>
                    <a:pt x="493" y="4673"/>
                    <a:pt x="324" y="9535"/>
                    <a:pt x="2135" y="11854"/>
                  </a:cubicBezTo>
                  <a:cubicBezTo>
                    <a:pt x="3230" y="13263"/>
                    <a:pt x="4429" y="13883"/>
                    <a:pt x="5315" y="14011"/>
                  </a:cubicBezTo>
                  <a:cubicBezTo>
                    <a:pt x="6192" y="13891"/>
                    <a:pt x="7408" y="13295"/>
                    <a:pt x="8535" y="11894"/>
                  </a:cubicBezTo>
                  <a:cubicBezTo>
                    <a:pt x="10395" y="9600"/>
                    <a:pt x="10314" y="4737"/>
                    <a:pt x="10314" y="4737"/>
                  </a:cubicBezTo>
                  <a:cubicBezTo>
                    <a:pt x="10314" y="4737"/>
                    <a:pt x="10343" y="9"/>
                    <a:pt x="5831" y="9"/>
                  </a:cubicBezTo>
                  <a:cubicBezTo>
                    <a:pt x="5611" y="9"/>
                    <a:pt x="5380" y="20"/>
                    <a:pt x="5138" y="44"/>
                  </a:cubicBezTo>
                  <a:cubicBezTo>
                    <a:pt x="4867" y="14"/>
                    <a:pt x="4612" y="0"/>
                    <a:pt x="4372" y="0"/>
                  </a:cubicBezTo>
                  <a:close/>
                </a:path>
              </a:pathLst>
            </a:custGeom>
            <a:solidFill>
              <a:srgbClr val="FF7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479;p60"/>
            <p:cNvSpPr/>
            <p:nvPr/>
          </p:nvSpPr>
          <p:spPr>
            <a:xfrm>
              <a:off x="4429150" y="2273675"/>
              <a:ext cx="234275" cy="189575"/>
            </a:xfrm>
            <a:custGeom>
              <a:avLst/>
              <a:gdLst/>
              <a:ahLst/>
              <a:cxnLst/>
              <a:rect l="l" t="t" r="r" b="b"/>
              <a:pathLst>
                <a:path w="9371" h="7583" extrusionOk="0">
                  <a:moveTo>
                    <a:pt x="4780" y="1"/>
                  </a:moveTo>
                  <a:cubicBezTo>
                    <a:pt x="4333" y="1"/>
                    <a:pt x="3907" y="281"/>
                    <a:pt x="3695" y="554"/>
                  </a:cubicBezTo>
                  <a:cubicBezTo>
                    <a:pt x="2842" y="1649"/>
                    <a:pt x="65" y="1593"/>
                    <a:pt x="0" y="1601"/>
                  </a:cubicBezTo>
                  <a:cubicBezTo>
                    <a:pt x="218" y="2953"/>
                    <a:pt x="620" y="4419"/>
                    <a:pt x="1401" y="5425"/>
                  </a:cubicBezTo>
                  <a:cubicBezTo>
                    <a:pt x="2504" y="6834"/>
                    <a:pt x="3703" y="7446"/>
                    <a:pt x="4581" y="7582"/>
                  </a:cubicBezTo>
                  <a:cubicBezTo>
                    <a:pt x="5281" y="7478"/>
                    <a:pt x="6175" y="7075"/>
                    <a:pt x="7077" y="6222"/>
                  </a:cubicBezTo>
                  <a:cubicBezTo>
                    <a:pt x="8590" y="4918"/>
                    <a:pt x="9371" y="2285"/>
                    <a:pt x="9266" y="1706"/>
                  </a:cubicBezTo>
                  <a:lnTo>
                    <a:pt x="9274" y="1657"/>
                  </a:lnTo>
                  <a:lnTo>
                    <a:pt x="9274" y="1657"/>
                  </a:lnTo>
                  <a:cubicBezTo>
                    <a:pt x="8956" y="1764"/>
                    <a:pt x="8631" y="1810"/>
                    <a:pt x="8314" y="1810"/>
                  </a:cubicBezTo>
                  <a:cubicBezTo>
                    <a:pt x="7126" y="1810"/>
                    <a:pt x="6049" y="1172"/>
                    <a:pt x="5821" y="740"/>
                  </a:cubicBezTo>
                  <a:cubicBezTo>
                    <a:pt x="5533" y="193"/>
                    <a:pt x="5149" y="1"/>
                    <a:pt x="4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480;p60"/>
            <p:cNvSpPr/>
            <p:nvPr/>
          </p:nvSpPr>
          <p:spPr>
            <a:xfrm>
              <a:off x="4396750" y="2240975"/>
              <a:ext cx="32225" cy="72750"/>
            </a:xfrm>
            <a:custGeom>
              <a:avLst/>
              <a:gdLst/>
              <a:ahLst/>
              <a:cxnLst/>
              <a:rect l="l" t="t" r="r" b="b"/>
              <a:pathLst>
                <a:path w="1289" h="2910" extrusionOk="0">
                  <a:moveTo>
                    <a:pt x="567" y="0"/>
                  </a:moveTo>
                  <a:cubicBezTo>
                    <a:pt x="456" y="0"/>
                    <a:pt x="354" y="27"/>
                    <a:pt x="298" y="108"/>
                  </a:cubicBezTo>
                  <a:cubicBezTo>
                    <a:pt x="137" y="349"/>
                    <a:pt x="0" y="1315"/>
                    <a:pt x="443" y="1983"/>
                  </a:cubicBezTo>
                  <a:cubicBezTo>
                    <a:pt x="886" y="2643"/>
                    <a:pt x="1288" y="2909"/>
                    <a:pt x="1288" y="2909"/>
                  </a:cubicBezTo>
                  <a:lnTo>
                    <a:pt x="1047" y="108"/>
                  </a:lnTo>
                  <a:cubicBezTo>
                    <a:pt x="1047" y="108"/>
                    <a:pt x="789" y="0"/>
                    <a:pt x="567" y="0"/>
                  </a:cubicBezTo>
                  <a:close/>
                </a:path>
              </a:pathLst>
            </a:custGeom>
            <a:solidFill>
              <a:srgbClr val="FF7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481;p60"/>
            <p:cNvSpPr/>
            <p:nvPr/>
          </p:nvSpPr>
          <p:spPr>
            <a:xfrm>
              <a:off x="4661400" y="2242675"/>
              <a:ext cx="33025" cy="72250"/>
            </a:xfrm>
            <a:custGeom>
              <a:avLst/>
              <a:gdLst/>
              <a:ahLst/>
              <a:cxnLst/>
              <a:rect l="l" t="t" r="r" b="b"/>
              <a:pathLst>
                <a:path w="1321" h="2890" extrusionOk="0">
                  <a:moveTo>
                    <a:pt x="773" y="0"/>
                  </a:moveTo>
                  <a:cubicBezTo>
                    <a:pt x="551" y="0"/>
                    <a:pt x="290" y="104"/>
                    <a:pt x="290" y="104"/>
                  </a:cubicBezTo>
                  <a:lnTo>
                    <a:pt x="0" y="2889"/>
                  </a:lnTo>
                  <a:cubicBezTo>
                    <a:pt x="0" y="2889"/>
                    <a:pt x="403" y="2624"/>
                    <a:pt x="862" y="1972"/>
                  </a:cubicBezTo>
                  <a:cubicBezTo>
                    <a:pt x="1321" y="1311"/>
                    <a:pt x="1200" y="337"/>
                    <a:pt x="1039" y="104"/>
                  </a:cubicBezTo>
                  <a:cubicBezTo>
                    <a:pt x="985" y="26"/>
                    <a:pt x="884" y="0"/>
                    <a:pt x="773" y="0"/>
                  </a:cubicBezTo>
                  <a:close/>
                </a:path>
              </a:pathLst>
            </a:custGeom>
            <a:solidFill>
              <a:srgbClr val="FF7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482;p60"/>
            <p:cNvSpPr/>
            <p:nvPr/>
          </p:nvSpPr>
          <p:spPr>
            <a:xfrm>
              <a:off x="4384875" y="2037500"/>
              <a:ext cx="301700" cy="206175"/>
            </a:xfrm>
            <a:custGeom>
              <a:avLst/>
              <a:gdLst/>
              <a:ahLst/>
              <a:cxnLst/>
              <a:rect l="l" t="t" r="r" b="b"/>
              <a:pathLst>
                <a:path w="12068" h="8247" extrusionOk="0">
                  <a:moveTo>
                    <a:pt x="7730" y="0"/>
                  </a:moveTo>
                  <a:cubicBezTo>
                    <a:pt x="7152" y="0"/>
                    <a:pt x="6490" y="84"/>
                    <a:pt x="5732" y="277"/>
                  </a:cubicBezTo>
                  <a:cubicBezTo>
                    <a:pt x="5362" y="373"/>
                    <a:pt x="5032" y="583"/>
                    <a:pt x="4645" y="647"/>
                  </a:cubicBezTo>
                  <a:cubicBezTo>
                    <a:pt x="4501" y="671"/>
                    <a:pt x="4355" y="679"/>
                    <a:pt x="4208" y="679"/>
                  </a:cubicBezTo>
                  <a:cubicBezTo>
                    <a:pt x="3937" y="679"/>
                    <a:pt x="3661" y="652"/>
                    <a:pt x="3386" y="652"/>
                  </a:cubicBezTo>
                  <a:cubicBezTo>
                    <a:pt x="3269" y="652"/>
                    <a:pt x="3152" y="657"/>
                    <a:pt x="3035" y="671"/>
                  </a:cubicBezTo>
                  <a:cubicBezTo>
                    <a:pt x="2335" y="760"/>
                    <a:pt x="0" y="1863"/>
                    <a:pt x="314" y="4616"/>
                  </a:cubicBezTo>
                  <a:cubicBezTo>
                    <a:pt x="346" y="4962"/>
                    <a:pt x="258" y="5316"/>
                    <a:pt x="330" y="5670"/>
                  </a:cubicBezTo>
                  <a:cubicBezTo>
                    <a:pt x="437" y="6216"/>
                    <a:pt x="1029" y="7698"/>
                    <a:pt x="1553" y="7698"/>
                  </a:cubicBezTo>
                  <a:cubicBezTo>
                    <a:pt x="1739" y="7698"/>
                    <a:pt x="1917" y="7510"/>
                    <a:pt x="2061" y="7023"/>
                  </a:cubicBezTo>
                  <a:cubicBezTo>
                    <a:pt x="2174" y="6653"/>
                    <a:pt x="2150" y="6266"/>
                    <a:pt x="2238" y="5888"/>
                  </a:cubicBezTo>
                  <a:cubicBezTo>
                    <a:pt x="2439" y="5147"/>
                    <a:pt x="3051" y="4584"/>
                    <a:pt x="3808" y="4455"/>
                  </a:cubicBezTo>
                  <a:cubicBezTo>
                    <a:pt x="3857" y="4441"/>
                    <a:pt x="3907" y="4434"/>
                    <a:pt x="3956" y="4434"/>
                  </a:cubicBezTo>
                  <a:cubicBezTo>
                    <a:pt x="4018" y="4434"/>
                    <a:pt x="4079" y="4445"/>
                    <a:pt x="4138" y="4463"/>
                  </a:cubicBezTo>
                  <a:cubicBezTo>
                    <a:pt x="4283" y="4511"/>
                    <a:pt x="4380" y="4624"/>
                    <a:pt x="4492" y="4720"/>
                  </a:cubicBezTo>
                  <a:cubicBezTo>
                    <a:pt x="4806" y="4994"/>
                    <a:pt x="5213" y="5088"/>
                    <a:pt x="5638" y="5088"/>
                  </a:cubicBezTo>
                  <a:cubicBezTo>
                    <a:pt x="5976" y="5088"/>
                    <a:pt x="6326" y="5029"/>
                    <a:pt x="6650" y="4954"/>
                  </a:cubicBezTo>
                  <a:cubicBezTo>
                    <a:pt x="7140" y="4835"/>
                    <a:pt x="7652" y="4692"/>
                    <a:pt x="8147" y="4692"/>
                  </a:cubicBezTo>
                  <a:cubicBezTo>
                    <a:pt x="8392" y="4692"/>
                    <a:pt x="8632" y="4727"/>
                    <a:pt x="8864" y="4817"/>
                  </a:cubicBezTo>
                  <a:cubicBezTo>
                    <a:pt x="9540" y="5091"/>
                    <a:pt x="9934" y="5767"/>
                    <a:pt x="10232" y="6427"/>
                  </a:cubicBezTo>
                  <a:cubicBezTo>
                    <a:pt x="10538" y="7087"/>
                    <a:pt x="10804" y="7796"/>
                    <a:pt x="11367" y="8247"/>
                  </a:cubicBezTo>
                  <a:cubicBezTo>
                    <a:pt x="12068" y="7361"/>
                    <a:pt x="12068" y="6137"/>
                    <a:pt x="12035" y="5010"/>
                  </a:cubicBezTo>
                  <a:cubicBezTo>
                    <a:pt x="12019" y="4600"/>
                    <a:pt x="12003" y="4165"/>
                    <a:pt x="11834" y="3787"/>
                  </a:cubicBezTo>
                  <a:cubicBezTo>
                    <a:pt x="11723" y="3522"/>
                    <a:pt x="11478" y="0"/>
                    <a:pt x="77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483;p60"/>
            <p:cNvSpPr/>
            <p:nvPr/>
          </p:nvSpPr>
          <p:spPr>
            <a:xfrm>
              <a:off x="4503000" y="2239625"/>
              <a:ext cx="13125" cy="27200"/>
            </a:xfrm>
            <a:custGeom>
              <a:avLst/>
              <a:gdLst/>
              <a:ahLst/>
              <a:cxnLst/>
              <a:rect l="l" t="t" r="r" b="b"/>
              <a:pathLst>
                <a:path w="525" h="1088" extrusionOk="0">
                  <a:moveTo>
                    <a:pt x="284" y="0"/>
                  </a:moveTo>
                  <a:cubicBezTo>
                    <a:pt x="158" y="0"/>
                    <a:pt x="33" y="239"/>
                    <a:pt x="17" y="532"/>
                  </a:cubicBezTo>
                  <a:cubicBezTo>
                    <a:pt x="1" y="830"/>
                    <a:pt x="97" y="1079"/>
                    <a:pt x="234" y="1087"/>
                  </a:cubicBezTo>
                  <a:cubicBezTo>
                    <a:pt x="236" y="1087"/>
                    <a:pt x="239" y="1087"/>
                    <a:pt x="241" y="1087"/>
                  </a:cubicBezTo>
                  <a:cubicBezTo>
                    <a:pt x="375" y="1087"/>
                    <a:pt x="492" y="849"/>
                    <a:pt x="508" y="556"/>
                  </a:cubicBezTo>
                  <a:cubicBezTo>
                    <a:pt x="524" y="258"/>
                    <a:pt x="427" y="9"/>
                    <a:pt x="291" y="1"/>
                  </a:cubicBezTo>
                  <a:cubicBezTo>
                    <a:pt x="289" y="0"/>
                    <a:pt x="286" y="0"/>
                    <a:pt x="2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484;p60"/>
            <p:cNvSpPr/>
            <p:nvPr/>
          </p:nvSpPr>
          <p:spPr>
            <a:xfrm>
              <a:off x="4450675" y="2190975"/>
              <a:ext cx="81625" cy="32175"/>
            </a:xfrm>
            <a:custGeom>
              <a:avLst/>
              <a:gdLst/>
              <a:ahLst/>
              <a:cxnLst/>
              <a:rect l="l" t="t" r="r" b="b"/>
              <a:pathLst>
                <a:path w="3265" h="1287" extrusionOk="0">
                  <a:moveTo>
                    <a:pt x="1674" y="0"/>
                  </a:moveTo>
                  <a:cubicBezTo>
                    <a:pt x="1391" y="0"/>
                    <a:pt x="1097" y="83"/>
                    <a:pt x="838" y="320"/>
                  </a:cubicBezTo>
                  <a:cubicBezTo>
                    <a:pt x="1" y="1079"/>
                    <a:pt x="481" y="1287"/>
                    <a:pt x="629" y="1287"/>
                  </a:cubicBezTo>
                  <a:cubicBezTo>
                    <a:pt x="631" y="1287"/>
                    <a:pt x="634" y="1287"/>
                    <a:pt x="637" y="1286"/>
                  </a:cubicBezTo>
                  <a:cubicBezTo>
                    <a:pt x="739" y="1280"/>
                    <a:pt x="1628" y="840"/>
                    <a:pt x="2244" y="840"/>
                  </a:cubicBezTo>
                  <a:cubicBezTo>
                    <a:pt x="2450" y="840"/>
                    <a:pt x="2625" y="890"/>
                    <a:pt x="2730" y="1021"/>
                  </a:cubicBezTo>
                  <a:cubicBezTo>
                    <a:pt x="2731" y="1021"/>
                    <a:pt x="2745" y="1022"/>
                    <a:pt x="2767" y="1022"/>
                  </a:cubicBezTo>
                  <a:cubicBezTo>
                    <a:pt x="2891" y="1022"/>
                    <a:pt x="3264" y="981"/>
                    <a:pt x="2915" y="433"/>
                  </a:cubicBezTo>
                  <a:cubicBezTo>
                    <a:pt x="2915" y="433"/>
                    <a:pt x="2322" y="0"/>
                    <a:pt x="16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485;p60"/>
            <p:cNvSpPr/>
            <p:nvPr/>
          </p:nvSpPr>
          <p:spPr>
            <a:xfrm>
              <a:off x="4578075" y="2241025"/>
              <a:ext cx="12700" cy="27000"/>
            </a:xfrm>
            <a:custGeom>
              <a:avLst/>
              <a:gdLst/>
              <a:ahLst/>
              <a:cxnLst/>
              <a:rect l="l" t="t" r="r" b="b"/>
              <a:pathLst>
                <a:path w="508" h="1080" extrusionOk="0">
                  <a:moveTo>
                    <a:pt x="249" y="1"/>
                  </a:moveTo>
                  <a:cubicBezTo>
                    <a:pt x="247" y="1"/>
                    <a:pt x="244" y="1"/>
                    <a:pt x="242" y="1"/>
                  </a:cubicBezTo>
                  <a:cubicBezTo>
                    <a:pt x="105" y="1"/>
                    <a:pt x="1" y="242"/>
                    <a:pt x="9" y="540"/>
                  </a:cubicBezTo>
                  <a:cubicBezTo>
                    <a:pt x="17" y="846"/>
                    <a:pt x="137" y="1080"/>
                    <a:pt x="274" y="1080"/>
                  </a:cubicBezTo>
                  <a:cubicBezTo>
                    <a:pt x="403" y="1080"/>
                    <a:pt x="508" y="830"/>
                    <a:pt x="508" y="532"/>
                  </a:cubicBezTo>
                  <a:cubicBezTo>
                    <a:pt x="500" y="239"/>
                    <a:pt x="383" y="1"/>
                    <a:pt x="2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486;p60"/>
            <p:cNvSpPr/>
            <p:nvPr/>
          </p:nvSpPr>
          <p:spPr>
            <a:xfrm>
              <a:off x="4562625" y="2192800"/>
              <a:ext cx="81675" cy="33175"/>
            </a:xfrm>
            <a:custGeom>
              <a:avLst/>
              <a:gdLst/>
              <a:ahLst/>
              <a:cxnLst/>
              <a:rect l="l" t="t" r="r" b="b"/>
              <a:pathLst>
                <a:path w="3267" h="1327" extrusionOk="0">
                  <a:moveTo>
                    <a:pt x="1600" y="0"/>
                  </a:moveTo>
                  <a:cubicBezTo>
                    <a:pt x="968" y="0"/>
                    <a:pt x="385" y="400"/>
                    <a:pt x="385" y="400"/>
                  </a:cubicBezTo>
                  <a:cubicBezTo>
                    <a:pt x="0" y="949"/>
                    <a:pt x="416" y="980"/>
                    <a:pt x="517" y="980"/>
                  </a:cubicBezTo>
                  <a:cubicBezTo>
                    <a:pt x="530" y="980"/>
                    <a:pt x="538" y="980"/>
                    <a:pt x="538" y="980"/>
                  </a:cubicBezTo>
                  <a:cubicBezTo>
                    <a:pt x="641" y="862"/>
                    <a:pt x="801" y="817"/>
                    <a:pt x="987" y="817"/>
                  </a:cubicBezTo>
                  <a:cubicBezTo>
                    <a:pt x="1606" y="817"/>
                    <a:pt x="2518" y="1314"/>
                    <a:pt x="2623" y="1326"/>
                  </a:cubicBezTo>
                  <a:cubicBezTo>
                    <a:pt x="2626" y="1326"/>
                    <a:pt x="2629" y="1326"/>
                    <a:pt x="2632" y="1326"/>
                  </a:cubicBezTo>
                  <a:cubicBezTo>
                    <a:pt x="2781" y="1326"/>
                    <a:pt x="3266" y="1133"/>
                    <a:pt x="2462" y="344"/>
                  </a:cubicBezTo>
                  <a:cubicBezTo>
                    <a:pt x="2201" y="88"/>
                    <a:pt x="1895" y="0"/>
                    <a:pt x="16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487;p60"/>
            <p:cNvSpPr/>
            <p:nvPr/>
          </p:nvSpPr>
          <p:spPr>
            <a:xfrm>
              <a:off x="4382050" y="1961275"/>
              <a:ext cx="317400" cy="198525"/>
            </a:xfrm>
            <a:custGeom>
              <a:avLst/>
              <a:gdLst/>
              <a:ahLst/>
              <a:cxnLst/>
              <a:rect l="l" t="t" r="r" b="b"/>
              <a:pathLst>
                <a:path w="12696" h="7941" extrusionOk="0">
                  <a:moveTo>
                    <a:pt x="6344" y="1"/>
                  </a:moveTo>
                  <a:cubicBezTo>
                    <a:pt x="2842" y="1"/>
                    <a:pt x="1" y="2843"/>
                    <a:pt x="1" y="6353"/>
                  </a:cubicBezTo>
                  <a:cubicBezTo>
                    <a:pt x="1" y="7547"/>
                    <a:pt x="331" y="7941"/>
                    <a:pt x="906" y="7941"/>
                  </a:cubicBezTo>
                  <a:cubicBezTo>
                    <a:pt x="2016" y="7941"/>
                    <a:pt x="4037" y="6473"/>
                    <a:pt x="6344" y="6473"/>
                  </a:cubicBezTo>
                  <a:cubicBezTo>
                    <a:pt x="8657" y="6473"/>
                    <a:pt x="10679" y="7941"/>
                    <a:pt x="11790" y="7941"/>
                  </a:cubicBezTo>
                  <a:cubicBezTo>
                    <a:pt x="12365" y="7941"/>
                    <a:pt x="12696" y="7547"/>
                    <a:pt x="12696" y="6353"/>
                  </a:cubicBezTo>
                  <a:cubicBezTo>
                    <a:pt x="12696" y="2843"/>
                    <a:pt x="9854" y="1"/>
                    <a:pt x="63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488;p60"/>
            <p:cNvSpPr/>
            <p:nvPr/>
          </p:nvSpPr>
          <p:spPr>
            <a:xfrm>
              <a:off x="3675950" y="2611750"/>
              <a:ext cx="627225" cy="1061850"/>
            </a:xfrm>
            <a:custGeom>
              <a:avLst/>
              <a:gdLst/>
              <a:ahLst/>
              <a:cxnLst/>
              <a:rect l="l" t="t" r="r" b="b"/>
              <a:pathLst>
                <a:path w="25089" h="42474" extrusionOk="0">
                  <a:moveTo>
                    <a:pt x="18029" y="1"/>
                  </a:moveTo>
                  <a:cubicBezTo>
                    <a:pt x="18029" y="1"/>
                    <a:pt x="6348" y="7729"/>
                    <a:pt x="1397" y="32556"/>
                  </a:cubicBezTo>
                  <a:cubicBezTo>
                    <a:pt x="1" y="39550"/>
                    <a:pt x="10103" y="42474"/>
                    <a:pt x="20166" y="42474"/>
                  </a:cubicBezTo>
                  <a:cubicBezTo>
                    <a:pt x="21825" y="42474"/>
                    <a:pt x="23483" y="42394"/>
                    <a:pt x="25089" y="42241"/>
                  </a:cubicBezTo>
                  <a:lnTo>
                    <a:pt x="180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489;p60"/>
            <p:cNvSpPr/>
            <p:nvPr/>
          </p:nvSpPr>
          <p:spPr>
            <a:xfrm>
              <a:off x="4175150" y="2906650"/>
              <a:ext cx="37475" cy="195400"/>
            </a:xfrm>
            <a:custGeom>
              <a:avLst/>
              <a:gdLst/>
              <a:ahLst/>
              <a:cxnLst/>
              <a:rect l="l" t="t" r="r" b="b"/>
              <a:pathLst>
                <a:path w="1499" h="7816" extrusionOk="0">
                  <a:moveTo>
                    <a:pt x="1312" y="0"/>
                  </a:moveTo>
                  <a:cubicBezTo>
                    <a:pt x="1222" y="0"/>
                    <a:pt x="1132" y="61"/>
                    <a:pt x="1136" y="183"/>
                  </a:cubicBezTo>
                  <a:cubicBezTo>
                    <a:pt x="1136" y="232"/>
                    <a:pt x="1047" y="4716"/>
                    <a:pt x="41" y="7582"/>
                  </a:cubicBezTo>
                  <a:cubicBezTo>
                    <a:pt x="1" y="7694"/>
                    <a:pt x="89" y="7815"/>
                    <a:pt x="202" y="7815"/>
                  </a:cubicBezTo>
                  <a:cubicBezTo>
                    <a:pt x="275" y="7815"/>
                    <a:pt x="347" y="7767"/>
                    <a:pt x="371" y="7694"/>
                  </a:cubicBezTo>
                  <a:cubicBezTo>
                    <a:pt x="1394" y="4780"/>
                    <a:pt x="1490" y="240"/>
                    <a:pt x="1490" y="191"/>
                  </a:cubicBezTo>
                  <a:cubicBezTo>
                    <a:pt x="1498" y="65"/>
                    <a:pt x="1405" y="0"/>
                    <a:pt x="131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490;p60"/>
            <p:cNvSpPr/>
            <p:nvPr/>
          </p:nvSpPr>
          <p:spPr>
            <a:xfrm>
              <a:off x="4756000" y="2622225"/>
              <a:ext cx="639350" cy="1041725"/>
            </a:xfrm>
            <a:custGeom>
              <a:avLst/>
              <a:gdLst/>
              <a:ahLst/>
              <a:cxnLst/>
              <a:rect l="l" t="t" r="r" b="b"/>
              <a:pathLst>
                <a:path w="25574" h="41669" extrusionOk="0">
                  <a:moveTo>
                    <a:pt x="8332" y="0"/>
                  </a:moveTo>
                  <a:lnTo>
                    <a:pt x="0" y="36919"/>
                  </a:lnTo>
                  <a:cubicBezTo>
                    <a:pt x="5879" y="40242"/>
                    <a:pt x="11203" y="41669"/>
                    <a:pt x="15404" y="41669"/>
                  </a:cubicBezTo>
                  <a:cubicBezTo>
                    <a:pt x="21787" y="41669"/>
                    <a:pt x="25574" y="38373"/>
                    <a:pt x="24763" y="33425"/>
                  </a:cubicBezTo>
                  <a:cubicBezTo>
                    <a:pt x="20657" y="8445"/>
                    <a:pt x="8332" y="0"/>
                    <a:pt x="83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491;p60"/>
            <p:cNvSpPr/>
            <p:nvPr/>
          </p:nvSpPr>
          <p:spPr>
            <a:xfrm>
              <a:off x="4843325" y="2907175"/>
              <a:ext cx="123600" cy="251825"/>
            </a:xfrm>
            <a:custGeom>
              <a:avLst/>
              <a:gdLst/>
              <a:ahLst/>
              <a:cxnLst/>
              <a:rect l="l" t="t" r="r" b="b"/>
              <a:pathLst>
                <a:path w="4944" h="10073" extrusionOk="0">
                  <a:moveTo>
                    <a:pt x="566" y="1"/>
                  </a:moveTo>
                  <a:cubicBezTo>
                    <a:pt x="475" y="1"/>
                    <a:pt x="395" y="71"/>
                    <a:pt x="395" y="162"/>
                  </a:cubicBezTo>
                  <a:cubicBezTo>
                    <a:pt x="387" y="219"/>
                    <a:pt x="1" y="6490"/>
                    <a:pt x="4598" y="10032"/>
                  </a:cubicBezTo>
                  <a:cubicBezTo>
                    <a:pt x="4630" y="10056"/>
                    <a:pt x="4670" y="10072"/>
                    <a:pt x="4710" y="10072"/>
                  </a:cubicBezTo>
                  <a:cubicBezTo>
                    <a:pt x="4871" y="10064"/>
                    <a:pt x="4944" y="9863"/>
                    <a:pt x="4815" y="9758"/>
                  </a:cubicBezTo>
                  <a:cubicBezTo>
                    <a:pt x="363" y="6321"/>
                    <a:pt x="742" y="243"/>
                    <a:pt x="742" y="187"/>
                  </a:cubicBezTo>
                  <a:cubicBezTo>
                    <a:pt x="750" y="90"/>
                    <a:pt x="677" y="9"/>
                    <a:pt x="581" y="1"/>
                  </a:cubicBezTo>
                  <a:cubicBezTo>
                    <a:pt x="576" y="1"/>
                    <a:pt x="571" y="1"/>
                    <a:pt x="5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492;p60"/>
            <p:cNvSpPr/>
            <p:nvPr/>
          </p:nvSpPr>
          <p:spPr>
            <a:xfrm>
              <a:off x="4048775" y="3527475"/>
              <a:ext cx="653625" cy="151975"/>
            </a:xfrm>
            <a:custGeom>
              <a:avLst/>
              <a:gdLst/>
              <a:ahLst/>
              <a:cxnLst/>
              <a:rect l="l" t="t" r="r" b="b"/>
              <a:pathLst>
                <a:path w="26145" h="6079" extrusionOk="0">
                  <a:moveTo>
                    <a:pt x="25897" y="0"/>
                  </a:moveTo>
                  <a:cubicBezTo>
                    <a:pt x="25869" y="0"/>
                    <a:pt x="25840" y="8"/>
                    <a:pt x="25810" y="25"/>
                  </a:cubicBezTo>
                  <a:cubicBezTo>
                    <a:pt x="25717" y="96"/>
                    <a:pt x="17242" y="5730"/>
                    <a:pt x="5209" y="5730"/>
                  </a:cubicBezTo>
                  <a:cubicBezTo>
                    <a:pt x="3602" y="5730"/>
                    <a:pt x="1932" y="5630"/>
                    <a:pt x="210" y="5402"/>
                  </a:cubicBezTo>
                  <a:cubicBezTo>
                    <a:pt x="200" y="5401"/>
                    <a:pt x="190" y="5400"/>
                    <a:pt x="180" y="5400"/>
                  </a:cubicBezTo>
                  <a:cubicBezTo>
                    <a:pt x="95" y="5400"/>
                    <a:pt x="24" y="5461"/>
                    <a:pt x="16" y="5547"/>
                  </a:cubicBezTo>
                  <a:cubicBezTo>
                    <a:pt x="0" y="5644"/>
                    <a:pt x="73" y="5732"/>
                    <a:pt x="161" y="5740"/>
                  </a:cubicBezTo>
                  <a:cubicBezTo>
                    <a:pt x="1836" y="5966"/>
                    <a:pt x="3526" y="6079"/>
                    <a:pt x="5217" y="6079"/>
                  </a:cubicBezTo>
                  <a:cubicBezTo>
                    <a:pt x="17357" y="6079"/>
                    <a:pt x="25906" y="379"/>
                    <a:pt x="26003" y="315"/>
                  </a:cubicBezTo>
                  <a:cubicBezTo>
                    <a:pt x="26144" y="200"/>
                    <a:pt x="26043" y="0"/>
                    <a:pt x="2589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493;p60"/>
            <p:cNvSpPr/>
            <p:nvPr/>
          </p:nvSpPr>
          <p:spPr>
            <a:xfrm>
              <a:off x="4161875" y="3329000"/>
              <a:ext cx="288225" cy="31450"/>
            </a:xfrm>
            <a:custGeom>
              <a:avLst/>
              <a:gdLst/>
              <a:ahLst/>
              <a:cxnLst/>
              <a:rect l="l" t="t" r="r" b="b"/>
              <a:pathLst>
                <a:path w="11529" h="1258" extrusionOk="0">
                  <a:moveTo>
                    <a:pt x="243" y="1"/>
                  </a:moveTo>
                  <a:cubicBezTo>
                    <a:pt x="45" y="1"/>
                    <a:pt x="0" y="294"/>
                    <a:pt x="202" y="340"/>
                  </a:cubicBezTo>
                  <a:cubicBezTo>
                    <a:pt x="258" y="356"/>
                    <a:pt x="5402" y="1258"/>
                    <a:pt x="10337" y="1258"/>
                  </a:cubicBezTo>
                  <a:cubicBezTo>
                    <a:pt x="10659" y="1258"/>
                    <a:pt x="10989" y="1258"/>
                    <a:pt x="11311" y="1250"/>
                  </a:cubicBezTo>
                  <a:cubicBezTo>
                    <a:pt x="11529" y="1226"/>
                    <a:pt x="11521" y="912"/>
                    <a:pt x="11303" y="904"/>
                  </a:cubicBezTo>
                  <a:cubicBezTo>
                    <a:pt x="10980" y="912"/>
                    <a:pt x="10655" y="916"/>
                    <a:pt x="10329" y="916"/>
                  </a:cubicBezTo>
                  <a:cubicBezTo>
                    <a:pt x="5419" y="916"/>
                    <a:pt x="319" y="9"/>
                    <a:pt x="266" y="2"/>
                  </a:cubicBezTo>
                  <a:cubicBezTo>
                    <a:pt x="258" y="1"/>
                    <a:pt x="250" y="1"/>
                    <a:pt x="24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494;p60"/>
            <p:cNvSpPr/>
            <p:nvPr/>
          </p:nvSpPr>
          <p:spPr>
            <a:xfrm>
              <a:off x="4969525" y="3290600"/>
              <a:ext cx="357650" cy="12500"/>
            </a:xfrm>
            <a:custGeom>
              <a:avLst/>
              <a:gdLst/>
              <a:ahLst/>
              <a:cxnLst/>
              <a:rect l="l" t="t" r="r" b="b"/>
              <a:pathLst>
                <a:path w="14306" h="500" extrusionOk="0">
                  <a:moveTo>
                    <a:pt x="178" y="0"/>
                  </a:moveTo>
                  <a:cubicBezTo>
                    <a:pt x="0" y="24"/>
                    <a:pt x="0" y="282"/>
                    <a:pt x="178" y="306"/>
                  </a:cubicBezTo>
                  <a:lnTo>
                    <a:pt x="14129" y="499"/>
                  </a:lnTo>
                  <a:lnTo>
                    <a:pt x="14121" y="491"/>
                  </a:lnTo>
                  <a:cubicBezTo>
                    <a:pt x="14306" y="467"/>
                    <a:pt x="14306" y="210"/>
                    <a:pt x="14121" y="194"/>
                  </a:cubicBezTo>
                  <a:lnTo>
                    <a:pt x="178"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495;p60"/>
            <p:cNvSpPr/>
            <p:nvPr/>
          </p:nvSpPr>
          <p:spPr>
            <a:xfrm>
              <a:off x="3767800" y="3265225"/>
              <a:ext cx="322250" cy="24175"/>
            </a:xfrm>
            <a:custGeom>
              <a:avLst/>
              <a:gdLst/>
              <a:ahLst/>
              <a:cxnLst/>
              <a:rect l="l" t="t" r="r" b="b"/>
              <a:pathLst>
                <a:path w="12890" h="967" extrusionOk="0">
                  <a:moveTo>
                    <a:pt x="194" y="1"/>
                  </a:moveTo>
                  <a:cubicBezTo>
                    <a:pt x="9" y="9"/>
                    <a:pt x="1" y="275"/>
                    <a:pt x="178" y="307"/>
                  </a:cubicBezTo>
                  <a:lnTo>
                    <a:pt x="12688" y="967"/>
                  </a:lnTo>
                  <a:lnTo>
                    <a:pt x="12704" y="967"/>
                  </a:lnTo>
                  <a:cubicBezTo>
                    <a:pt x="12881" y="951"/>
                    <a:pt x="12890" y="685"/>
                    <a:pt x="12712" y="661"/>
                  </a:cubicBezTo>
                  <a:lnTo>
                    <a:pt x="19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496;p60"/>
            <p:cNvSpPr/>
            <p:nvPr/>
          </p:nvSpPr>
          <p:spPr>
            <a:xfrm>
              <a:off x="4062850" y="4017950"/>
              <a:ext cx="1057050" cy="112525"/>
            </a:xfrm>
            <a:custGeom>
              <a:avLst/>
              <a:gdLst/>
              <a:ahLst/>
              <a:cxnLst/>
              <a:rect l="l" t="t" r="r" b="b"/>
              <a:pathLst>
                <a:path w="42282" h="4501" extrusionOk="0">
                  <a:moveTo>
                    <a:pt x="1" y="0"/>
                  </a:moveTo>
                  <a:lnTo>
                    <a:pt x="1" y="0"/>
                  </a:lnTo>
                  <a:cubicBezTo>
                    <a:pt x="65" y="1812"/>
                    <a:pt x="121" y="3140"/>
                    <a:pt x="146" y="3808"/>
                  </a:cubicBezTo>
                  <a:lnTo>
                    <a:pt x="40494" y="4500"/>
                  </a:lnTo>
                  <a:cubicBezTo>
                    <a:pt x="41098" y="4315"/>
                    <a:pt x="41693" y="4114"/>
                    <a:pt x="42281" y="3905"/>
                  </a:cubicBezTo>
                  <a:lnTo>
                    <a:pt x="42144" y="717"/>
                  </a:lnTo>
                  <a:lnTo>
                    <a:pt x="1" y="0"/>
                  </a:lnTo>
                  <a:close/>
                </a:path>
              </a:pathLst>
            </a:custGeom>
            <a:solidFill>
              <a:srgbClr val="097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497;p60"/>
            <p:cNvSpPr/>
            <p:nvPr/>
          </p:nvSpPr>
          <p:spPr>
            <a:xfrm>
              <a:off x="3908300" y="3161375"/>
              <a:ext cx="455250" cy="767850"/>
            </a:xfrm>
            <a:custGeom>
              <a:avLst/>
              <a:gdLst/>
              <a:ahLst/>
              <a:cxnLst/>
              <a:rect l="l" t="t" r="r" b="b"/>
              <a:pathLst>
                <a:path w="18210" h="30714" extrusionOk="0">
                  <a:moveTo>
                    <a:pt x="13855" y="1"/>
                  </a:moveTo>
                  <a:cubicBezTo>
                    <a:pt x="13855" y="1"/>
                    <a:pt x="0" y="21383"/>
                    <a:pt x="596" y="26116"/>
                  </a:cubicBezTo>
                  <a:cubicBezTo>
                    <a:pt x="596" y="26116"/>
                    <a:pt x="3293" y="30713"/>
                    <a:pt x="6964" y="30713"/>
                  </a:cubicBezTo>
                  <a:cubicBezTo>
                    <a:pt x="8132" y="30713"/>
                    <a:pt x="9398" y="30248"/>
                    <a:pt x="10707" y="29022"/>
                  </a:cubicBezTo>
                  <a:cubicBezTo>
                    <a:pt x="17099" y="23033"/>
                    <a:pt x="18210" y="2191"/>
                    <a:pt x="18210" y="2191"/>
                  </a:cubicBezTo>
                  <a:lnTo>
                    <a:pt x="13855" y="1"/>
                  </a:lnTo>
                  <a:close/>
                </a:path>
              </a:pathLst>
            </a:custGeom>
            <a:solidFill>
              <a:srgbClr val="FF72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498;p60"/>
            <p:cNvSpPr/>
            <p:nvPr/>
          </p:nvSpPr>
          <p:spPr>
            <a:xfrm>
              <a:off x="3824375" y="2801325"/>
              <a:ext cx="875900" cy="859000"/>
            </a:xfrm>
            <a:custGeom>
              <a:avLst/>
              <a:gdLst/>
              <a:ahLst/>
              <a:cxnLst/>
              <a:rect l="l" t="t" r="r" b="b"/>
              <a:pathLst>
                <a:path w="35036" h="34360" extrusionOk="0">
                  <a:moveTo>
                    <a:pt x="13187" y="1"/>
                  </a:moveTo>
                  <a:lnTo>
                    <a:pt x="0" y="14508"/>
                  </a:lnTo>
                  <a:lnTo>
                    <a:pt x="21849" y="34360"/>
                  </a:lnTo>
                  <a:lnTo>
                    <a:pt x="35035" y="19853"/>
                  </a:lnTo>
                  <a:lnTo>
                    <a:pt x="131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499;p60"/>
            <p:cNvSpPr/>
            <p:nvPr/>
          </p:nvSpPr>
          <p:spPr>
            <a:xfrm>
              <a:off x="4241575" y="2963350"/>
              <a:ext cx="197850" cy="281975"/>
            </a:xfrm>
            <a:custGeom>
              <a:avLst/>
              <a:gdLst/>
              <a:ahLst/>
              <a:cxnLst/>
              <a:rect l="l" t="t" r="r" b="b"/>
              <a:pathLst>
                <a:path w="7914" h="11279" extrusionOk="0">
                  <a:moveTo>
                    <a:pt x="2504" y="0"/>
                  </a:moveTo>
                  <a:cubicBezTo>
                    <a:pt x="2504" y="0"/>
                    <a:pt x="500" y="2995"/>
                    <a:pt x="258" y="4380"/>
                  </a:cubicBezTo>
                  <a:cubicBezTo>
                    <a:pt x="8" y="5756"/>
                    <a:pt x="0" y="7954"/>
                    <a:pt x="234" y="8139"/>
                  </a:cubicBezTo>
                  <a:cubicBezTo>
                    <a:pt x="467" y="8325"/>
                    <a:pt x="3937" y="11279"/>
                    <a:pt x="3937" y="11279"/>
                  </a:cubicBezTo>
                  <a:cubicBezTo>
                    <a:pt x="3937" y="11279"/>
                    <a:pt x="7914" y="7648"/>
                    <a:pt x="7342" y="3124"/>
                  </a:cubicBezTo>
                  <a:cubicBezTo>
                    <a:pt x="7069" y="934"/>
                    <a:pt x="2504" y="0"/>
                    <a:pt x="2504" y="0"/>
                  </a:cubicBezTo>
                  <a:close/>
                </a:path>
              </a:pathLst>
            </a:custGeom>
            <a:solidFill>
              <a:srgbClr val="FF72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500;p60"/>
            <p:cNvSpPr/>
            <p:nvPr/>
          </p:nvSpPr>
          <p:spPr>
            <a:xfrm>
              <a:off x="4382175" y="3009875"/>
              <a:ext cx="60475" cy="113775"/>
            </a:xfrm>
            <a:custGeom>
              <a:avLst/>
              <a:gdLst/>
              <a:ahLst/>
              <a:cxnLst/>
              <a:rect l="l" t="t" r="r" b="b"/>
              <a:pathLst>
                <a:path w="2419" h="4551" extrusionOk="0">
                  <a:moveTo>
                    <a:pt x="1599" y="0"/>
                  </a:moveTo>
                  <a:cubicBezTo>
                    <a:pt x="1531" y="0"/>
                    <a:pt x="1463" y="19"/>
                    <a:pt x="1396" y="64"/>
                  </a:cubicBezTo>
                  <a:cubicBezTo>
                    <a:pt x="929" y="373"/>
                    <a:pt x="1" y="4551"/>
                    <a:pt x="725" y="4551"/>
                  </a:cubicBezTo>
                  <a:cubicBezTo>
                    <a:pt x="736" y="4551"/>
                    <a:pt x="748" y="4550"/>
                    <a:pt x="760" y="4548"/>
                  </a:cubicBezTo>
                  <a:cubicBezTo>
                    <a:pt x="1509" y="4411"/>
                    <a:pt x="2419" y="708"/>
                    <a:pt x="2419" y="708"/>
                  </a:cubicBezTo>
                  <a:cubicBezTo>
                    <a:pt x="2419" y="708"/>
                    <a:pt x="2015" y="0"/>
                    <a:pt x="1599" y="0"/>
                  </a:cubicBezTo>
                  <a:close/>
                </a:path>
              </a:pathLst>
            </a:custGeom>
            <a:solidFill>
              <a:srgbClr val="FF72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501;p60"/>
            <p:cNvSpPr/>
            <p:nvPr/>
          </p:nvSpPr>
          <p:spPr>
            <a:xfrm>
              <a:off x="4349450" y="2977700"/>
              <a:ext cx="69450" cy="111875"/>
            </a:xfrm>
            <a:custGeom>
              <a:avLst/>
              <a:gdLst/>
              <a:ahLst/>
              <a:cxnLst/>
              <a:rect l="l" t="t" r="r" b="b"/>
              <a:pathLst>
                <a:path w="2778" h="4475" extrusionOk="0">
                  <a:moveTo>
                    <a:pt x="1811" y="1"/>
                  </a:moveTo>
                  <a:cubicBezTo>
                    <a:pt x="1715" y="1"/>
                    <a:pt x="1622" y="24"/>
                    <a:pt x="1538" y="79"/>
                  </a:cubicBezTo>
                  <a:cubicBezTo>
                    <a:pt x="1063" y="393"/>
                    <a:pt x="0" y="4418"/>
                    <a:pt x="1071" y="4474"/>
                  </a:cubicBezTo>
                  <a:cubicBezTo>
                    <a:pt x="1073" y="4474"/>
                    <a:pt x="1075" y="4474"/>
                    <a:pt x="1078" y="4474"/>
                  </a:cubicBezTo>
                  <a:cubicBezTo>
                    <a:pt x="1628" y="4474"/>
                    <a:pt x="2778" y="505"/>
                    <a:pt x="2778" y="505"/>
                  </a:cubicBezTo>
                  <a:cubicBezTo>
                    <a:pt x="2778" y="505"/>
                    <a:pt x="2263" y="1"/>
                    <a:pt x="1811" y="1"/>
                  </a:cubicBezTo>
                  <a:close/>
                </a:path>
              </a:pathLst>
            </a:custGeom>
            <a:solidFill>
              <a:srgbClr val="FF72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502;p60"/>
            <p:cNvSpPr/>
            <p:nvPr/>
          </p:nvSpPr>
          <p:spPr>
            <a:xfrm>
              <a:off x="4295275" y="2952950"/>
              <a:ext cx="90625" cy="143675"/>
            </a:xfrm>
            <a:custGeom>
              <a:avLst/>
              <a:gdLst/>
              <a:ahLst/>
              <a:cxnLst/>
              <a:rect l="l" t="t" r="r" b="b"/>
              <a:pathLst>
                <a:path w="3625" h="5747" extrusionOk="0">
                  <a:moveTo>
                    <a:pt x="2660" y="0"/>
                  </a:moveTo>
                  <a:cubicBezTo>
                    <a:pt x="2597" y="0"/>
                    <a:pt x="2534" y="12"/>
                    <a:pt x="2473" y="38"/>
                  </a:cubicBezTo>
                  <a:cubicBezTo>
                    <a:pt x="1954" y="262"/>
                    <a:pt x="1" y="5747"/>
                    <a:pt x="1016" y="5747"/>
                  </a:cubicBezTo>
                  <a:cubicBezTo>
                    <a:pt x="1024" y="5747"/>
                    <a:pt x="1032" y="5746"/>
                    <a:pt x="1040" y="5746"/>
                  </a:cubicBezTo>
                  <a:cubicBezTo>
                    <a:pt x="1757" y="5681"/>
                    <a:pt x="3625" y="666"/>
                    <a:pt x="3625" y="666"/>
                  </a:cubicBezTo>
                  <a:cubicBezTo>
                    <a:pt x="3625" y="666"/>
                    <a:pt x="3135" y="0"/>
                    <a:pt x="2660" y="0"/>
                  </a:cubicBezTo>
                  <a:close/>
                </a:path>
              </a:pathLst>
            </a:custGeom>
            <a:solidFill>
              <a:srgbClr val="FF72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503;p60"/>
            <p:cNvSpPr/>
            <p:nvPr/>
          </p:nvSpPr>
          <p:spPr>
            <a:xfrm>
              <a:off x="4264925" y="2937825"/>
              <a:ext cx="84950" cy="143950"/>
            </a:xfrm>
            <a:custGeom>
              <a:avLst/>
              <a:gdLst/>
              <a:ahLst/>
              <a:cxnLst/>
              <a:rect l="l" t="t" r="r" b="b"/>
              <a:pathLst>
                <a:path w="3398" h="5758" extrusionOk="0">
                  <a:moveTo>
                    <a:pt x="2334" y="0"/>
                  </a:moveTo>
                  <a:cubicBezTo>
                    <a:pt x="2268" y="0"/>
                    <a:pt x="2204" y="12"/>
                    <a:pt x="2142" y="39"/>
                  </a:cubicBezTo>
                  <a:cubicBezTo>
                    <a:pt x="1618" y="265"/>
                    <a:pt x="0" y="5208"/>
                    <a:pt x="926" y="5755"/>
                  </a:cubicBezTo>
                  <a:cubicBezTo>
                    <a:pt x="929" y="5757"/>
                    <a:pt x="932" y="5757"/>
                    <a:pt x="936" y="5757"/>
                  </a:cubicBezTo>
                  <a:cubicBezTo>
                    <a:pt x="1214" y="5757"/>
                    <a:pt x="3397" y="691"/>
                    <a:pt x="3397" y="691"/>
                  </a:cubicBezTo>
                  <a:cubicBezTo>
                    <a:pt x="3397" y="691"/>
                    <a:pt x="2832" y="0"/>
                    <a:pt x="2334" y="0"/>
                  </a:cubicBezTo>
                  <a:close/>
                </a:path>
              </a:pathLst>
            </a:custGeom>
            <a:solidFill>
              <a:srgbClr val="FF72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504;p60"/>
            <p:cNvSpPr/>
            <p:nvPr/>
          </p:nvSpPr>
          <p:spPr>
            <a:xfrm>
              <a:off x="4315625" y="2970150"/>
              <a:ext cx="31050" cy="50575"/>
            </a:xfrm>
            <a:custGeom>
              <a:avLst/>
              <a:gdLst/>
              <a:ahLst/>
              <a:cxnLst/>
              <a:rect l="l" t="t" r="r" b="b"/>
              <a:pathLst>
                <a:path w="1242" h="2023" extrusionOk="0">
                  <a:moveTo>
                    <a:pt x="1041" y="0"/>
                  </a:moveTo>
                  <a:cubicBezTo>
                    <a:pt x="993" y="0"/>
                    <a:pt x="945" y="24"/>
                    <a:pt x="919" y="83"/>
                  </a:cubicBezTo>
                  <a:lnTo>
                    <a:pt x="41" y="1805"/>
                  </a:lnTo>
                  <a:cubicBezTo>
                    <a:pt x="1" y="1878"/>
                    <a:pt x="25" y="1966"/>
                    <a:pt x="98" y="2007"/>
                  </a:cubicBezTo>
                  <a:cubicBezTo>
                    <a:pt x="122" y="2015"/>
                    <a:pt x="146" y="2023"/>
                    <a:pt x="170" y="2023"/>
                  </a:cubicBezTo>
                  <a:cubicBezTo>
                    <a:pt x="218" y="2023"/>
                    <a:pt x="275" y="1991"/>
                    <a:pt x="299" y="1942"/>
                  </a:cubicBezTo>
                  <a:lnTo>
                    <a:pt x="1176" y="220"/>
                  </a:lnTo>
                  <a:cubicBezTo>
                    <a:pt x="1241" y="101"/>
                    <a:pt x="1139" y="0"/>
                    <a:pt x="10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505;p60"/>
            <p:cNvSpPr/>
            <p:nvPr/>
          </p:nvSpPr>
          <p:spPr>
            <a:xfrm>
              <a:off x="4351250" y="2989575"/>
              <a:ext cx="31025" cy="50475"/>
            </a:xfrm>
            <a:custGeom>
              <a:avLst/>
              <a:gdLst/>
              <a:ahLst/>
              <a:cxnLst/>
              <a:rect l="l" t="t" r="r" b="b"/>
              <a:pathLst>
                <a:path w="1241" h="2019" extrusionOk="0">
                  <a:moveTo>
                    <a:pt x="1045" y="0"/>
                  </a:moveTo>
                  <a:cubicBezTo>
                    <a:pt x="997" y="0"/>
                    <a:pt x="948" y="25"/>
                    <a:pt x="919" y="87"/>
                  </a:cubicBezTo>
                  <a:lnTo>
                    <a:pt x="41" y="1801"/>
                  </a:lnTo>
                  <a:cubicBezTo>
                    <a:pt x="1" y="1874"/>
                    <a:pt x="25" y="1970"/>
                    <a:pt x="105" y="2003"/>
                  </a:cubicBezTo>
                  <a:cubicBezTo>
                    <a:pt x="122" y="2019"/>
                    <a:pt x="146" y="2019"/>
                    <a:pt x="170" y="2019"/>
                  </a:cubicBezTo>
                  <a:cubicBezTo>
                    <a:pt x="226" y="2019"/>
                    <a:pt x="275" y="1986"/>
                    <a:pt x="299" y="1938"/>
                  </a:cubicBezTo>
                  <a:lnTo>
                    <a:pt x="1176" y="215"/>
                  </a:lnTo>
                  <a:cubicBezTo>
                    <a:pt x="1241" y="102"/>
                    <a:pt x="1143" y="0"/>
                    <a:pt x="10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506;p60"/>
            <p:cNvSpPr/>
            <p:nvPr/>
          </p:nvSpPr>
          <p:spPr>
            <a:xfrm>
              <a:off x="4386875" y="3009100"/>
              <a:ext cx="30625" cy="50475"/>
            </a:xfrm>
            <a:custGeom>
              <a:avLst/>
              <a:gdLst/>
              <a:ahLst/>
              <a:cxnLst/>
              <a:rect l="l" t="t" r="r" b="b"/>
              <a:pathLst>
                <a:path w="1225" h="2019" extrusionOk="0">
                  <a:moveTo>
                    <a:pt x="1055" y="0"/>
                  </a:moveTo>
                  <a:cubicBezTo>
                    <a:pt x="1001" y="0"/>
                    <a:pt x="947" y="29"/>
                    <a:pt x="918" y="86"/>
                  </a:cubicBezTo>
                  <a:lnTo>
                    <a:pt x="41" y="1801"/>
                  </a:lnTo>
                  <a:cubicBezTo>
                    <a:pt x="1" y="1874"/>
                    <a:pt x="25" y="1962"/>
                    <a:pt x="105" y="2002"/>
                  </a:cubicBezTo>
                  <a:cubicBezTo>
                    <a:pt x="122" y="2010"/>
                    <a:pt x="146" y="2019"/>
                    <a:pt x="170" y="2019"/>
                  </a:cubicBezTo>
                  <a:cubicBezTo>
                    <a:pt x="226" y="2019"/>
                    <a:pt x="283" y="1986"/>
                    <a:pt x="307" y="1938"/>
                  </a:cubicBezTo>
                  <a:lnTo>
                    <a:pt x="1184" y="215"/>
                  </a:lnTo>
                  <a:cubicBezTo>
                    <a:pt x="1224" y="143"/>
                    <a:pt x="1192" y="54"/>
                    <a:pt x="1120" y="14"/>
                  </a:cubicBezTo>
                  <a:cubicBezTo>
                    <a:pt x="1099" y="5"/>
                    <a:pt x="1077" y="0"/>
                    <a:pt x="10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507;p60"/>
            <p:cNvSpPr/>
            <p:nvPr/>
          </p:nvSpPr>
          <p:spPr>
            <a:xfrm>
              <a:off x="4231700" y="2965675"/>
              <a:ext cx="68625" cy="163950"/>
            </a:xfrm>
            <a:custGeom>
              <a:avLst/>
              <a:gdLst/>
              <a:ahLst/>
              <a:cxnLst/>
              <a:rect l="l" t="t" r="r" b="b"/>
              <a:pathLst>
                <a:path w="2745" h="6558" extrusionOk="0">
                  <a:moveTo>
                    <a:pt x="2041" y="1"/>
                  </a:moveTo>
                  <a:cubicBezTo>
                    <a:pt x="1953" y="1"/>
                    <a:pt x="1838" y="19"/>
                    <a:pt x="1692" y="60"/>
                  </a:cubicBezTo>
                  <a:cubicBezTo>
                    <a:pt x="1692" y="60"/>
                    <a:pt x="1" y="833"/>
                    <a:pt x="17" y="1477"/>
                  </a:cubicBezTo>
                  <a:cubicBezTo>
                    <a:pt x="33" y="2371"/>
                    <a:pt x="452" y="6557"/>
                    <a:pt x="452" y="6557"/>
                  </a:cubicBezTo>
                  <a:cubicBezTo>
                    <a:pt x="452" y="6557"/>
                    <a:pt x="1764" y="2878"/>
                    <a:pt x="1788" y="2355"/>
                  </a:cubicBezTo>
                  <a:cubicBezTo>
                    <a:pt x="1788" y="1960"/>
                    <a:pt x="1780" y="1566"/>
                    <a:pt x="1740" y="1171"/>
                  </a:cubicBezTo>
                  <a:cubicBezTo>
                    <a:pt x="1740" y="1171"/>
                    <a:pt x="2745" y="1"/>
                    <a:pt x="2041" y="1"/>
                  </a:cubicBezTo>
                  <a:close/>
                </a:path>
              </a:pathLst>
            </a:custGeom>
            <a:solidFill>
              <a:srgbClr val="FF72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508;p60"/>
            <p:cNvSpPr/>
            <p:nvPr/>
          </p:nvSpPr>
          <p:spPr>
            <a:xfrm>
              <a:off x="4351850" y="2553450"/>
              <a:ext cx="161250" cy="161975"/>
            </a:xfrm>
            <a:custGeom>
              <a:avLst/>
              <a:gdLst/>
              <a:ahLst/>
              <a:cxnLst/>
              <a:rect l="l" t="t" r="r" b="b"/>
              <a:pathLst>
                <a:path w="6450" h="6479" extrusionOk="0">
                  <a:moveTo>
                    <a:pt x="2751" y="0"/>
                  </a:moveTo>
                  <a:cubicBezTo>
                    <a:pt x="2690" y="0"/>
                    <a:pt x="2630" y="33"/>
                    <a:pt x="2601" y="111"/>
                  </a:cubicBezTo>
                  <a:lnTo>
                    <a:pt x="49" y="6237"/>
                  </a:lnTo>
                  <a:cubicBezTo>
                    <a:pt x="1" y="6350"/>
                    <a:pt x="81" y="6478"/>
                    <a:pt x="210" y="6478"/>
                  </a:cubicBezTo>
                  <a:cubicBezTo>
                    <a:pt x="218" y="6470"/>
                    <a:pt x="234" y="6470"/>
                    <a:pt x="243" y="6470"/>
                  </a:cubicBezTo>
                  <a:lnTo>
                    <a:pt x="6296" y="5319"/>
                  </a:lnTo>
                  <a:cubicBezTo>
                    <a:pt x="6385" y="5303"/>
                    <a:pt x="6449" y="5207"/>
                    <a:pt x="6433" y="5118"/>
                  </a:cubicBezTo>
                  <a:cubicBezTo>
                    <a:pt x="6419" y="5035"/>
                    <a:pt x="6346" y="4976"/>
                    <a:pt x="6270" y="4976"/>
                  </a:cubicBezTo>
                  <a:cubicBezTo>
                    <a:pt x="6257" y="4976"/>
                    <a:pt x="6245" y="4978"/>
                    <a:pt x="6232" y="4981"/>
                  </a:cubicBezTo>
                  <a:lnTo>
                    <a:pt x="492" y="6068"/>
                  </a:lnTo>
                  <a:lnTo>
                    <a:pt x="2915" y="239"/>
                  </a:lnTo>
                  <a:cubicBezTo>
                    <a:pt x="2972" y="105"/>
                    <a:pt x="2860" y="0"/>
                    <a:pt x="27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509;p60"/>
            <p:cNvSpPr/>
            <p:nvPr/>
          </p:nvSpPr>
          <p:spPr>
            <a:xfrm>
              <a:off x="4602225" y="2547625"/>
              <a:ext cx="162050" cy="172225"/>
            </a:xfrm>
            <a:custGeom>
              <a:avLst/>
              <a:gdLst/>
              <a:ahLst/>
              <a:cxnLst/>
              <a:rect l="l" t="t" r="r" b="b"/>
              <a:pathLst>
                <a:path w="6482" h="6889" extrusionOk="0">
                  <a:moveTo>
                    <a:pt x="3247" y="0"/>
                  </a:moveTo>
                  <a:cubicBezTo>
                    <a:pt x="3134" y="0"/>
                    <a:pt x="3020" y="110"/>
                    <a:pt x="3084" y="247"/>
                  </a:cubicBezTo>
                  <a:lnTo>
                    <a:pt x="5966" y="6478"/>
                  </a:lnTo>
                  <a:lnTo>
                    <a:pt x="218" y="5270"/>
                  </a:lnTo>
                  <a:cubicBezTo>
                    <a:pt x="204" y="5267"/>
                    <a:pt x="190" y="5265"/>
                    <a:pt x="177" y="5265"/>
                  </a:cubicBezTo>
                  <a:cubicBezTo>
                    <a:pt x="97" y="5265"/>
                    <a:pt x="30" y="5323"/>
                    <a:pt x="17" y="5399"/>
                  </a:cubicBezTo>
                  <a:cubicBezTo>
                    <a:pt x="1" y="5496"/>
                    <a:pt x="57" y="5584"/>
                    <a:pt x="154" y="5601"/>
                  </a:cubicBezTo>
                  <a:lnTo>
                    <a:pt x="6240" y="6881"/>
                  </a:lnTo>
                  <a:lnTo>
                    <a:pt x="6272" y="6881"/>
                  </a:lnTo>
                  <a:lnTo>
                    <a:pt x="6272" y="6889"/>
                  </a:lnTo>
                  <a:cubicBezTo>
                    <a:pt x="6393" y="6889"/>
                    <a:pt x="6481" y="6752"/>
                    <a:pt x="6425" y="6639"/>
                  </a:cubicBezTo>
                  <a:lnTo>
                    <a:pt x="3398" y="102"/>
                  </a:lnTo>
                  <a:cubicBezTo>
                    <a:pt x="3365" y="30"/>
                    <a:pt x="3306" y="0"/>
                    <a:pt x="32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510;p60"/>
            <p:cNvSpPr/>
            <p:nvPr/>
          </p:nvSpPr>
          <p:spPr>
            <a:xfrm>
              <a:off x="4545675" y="2517750"/>
              <a:ext cx="143325" cy="163875"/>
            </a:xfrm>
            <a:custGeom>
              <a:avLst/>
              <a:gdLst/>
              <a:ahLst/>
              <a:cxnLst/>
              <a:rect l="l" t="t" r="r" b="b"/>
              <a:pathLst>
                <a:path w="5733" h="6555" extrusionOk="0">
                  <a:moveTo>
                    <a:pt x="5191" y="0"/>
                  </a:moveTo>
                  <a:cubicBezTo>
                    <a:pt x="5187" y="0"/>
                    <a:pt x="5182" y="1"/>
                    <a:pt x="5177" y="1"/>
                  </a:cubicBezTo>
                  <a:cubicBezTo>
                    <a:pt x="5080" y="9"/>
                    <a:pt x="5008" y="98"/>
                    <a:pt x="5016" y="194"/>
                  </a:cubicBezTo>
                  <a:cubicBezTo>
                    <a:pt x="5161" y="2183"/>
                    <a:pt x="4396" y="3801"/>
                    <a:pt x="2754" y="5000"/>
                  </a:cubicBezTo>
                  <a:cubicBezTo>
                    <a:pt x="1981" y="5548"/>
                    <a:pt x="1111" y="5966"/>
                    <a:pt x="194" y="6208"/>
                  </a:cubicBezTo>
                  <a:cubicBezTo>
                    <a:pt x="0" y="6256"/>
                    <a:pt x="33" y="6554"/>
                    <a:pt x="234" y="6554"/>
                  </a:cubicBezTo>
                  <a:cubicBezTo>
                    <a:pt x="250" y="6554"/>
                    <a:pt x="258" y="6554"/>
                    <a:pt x="274" y="6546"/>
                  </a:cubicBezTo>
                  <a:cubicBezTo>
                    <a:pt x="331" y="6538"/>
                    <a:pt x="5732" y="5234"/>
                    <a:pt x="5362" y="162"/>
                  </a:cubicBezTo>
                  <a:cubicBezTo>
                    <a:pt x="5354" y="70"/>
                    <a:pt x="5281" y="0"/>
                    <a:pt x="51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511;p60"/>
            <p:cNvSpPr/>
            <p:nvPr/>
          </p:nvSpPr>
          <p:spPr>
            <a:xfrm>
              <a:off x="4377525" y="2778750"/>
              <a:ext cx="420550" cy="439225"/>
            </a:xfrm>
            <a:custGeom>
              <a:avLst/>
              <a:gdLst/>
              <a:ahLst/>
              <a:cxnLst/>
              <a:rect l="l" t="t" r="r" b="b"/>
              <a:pathLst>
                <a:path w="16822" h="17569" extrusionOk="0">
                  <a:moveTo>
                    <a:pt x="233" y="0"/>
                  </a:moveTo>
                  <a:cubicBezTo>
                    <a:pt x="114" y="0"/>
                    <a:pt x="0" y="123"/>
                    <a:pt x="77" y="260"/>
                  </a:cubicBezTo>
                  <a:cubicBezTo>
                    <a:pt x="149" y="389"/>
                    <a:pt x="7419" y="12955"/>
                    <a:pt x="16500" y="17544"/>
                  </a:cubicBezTo>
                  <a:cubicBezTo>
                    <a:pt x="16524" y="17560"/>
                    <a:pt x="16548" y="17568"/>
                    <a:pt x="16580" y="17568"/>
                  </a:cubicBezTo>
                  <a:cubicBezTo>
                    <a:pt x="16765" y="17568"/>
                    <a:pt x="16822" y="17319"/>
                    <a:pt x="16661" y="17238"/>
                  </a:cubicBezTo>
                  <a:cubicBezTo>
                    <a:pt x="7676" y="12698"/>
                    <a:pt x="455" y="212"/>
                    <a:pt x="383" y="91"/>
                  </a:cubicBezTo>
                  <a:cubicBezTo>
                    <a:pt x="344" y="27"/>
                    <a:pt x="288" y="0"/>
                    <a:pt x="2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512;p60"/>
            <p:cNvSpPr/>
            <p:nvPr/>
          </p:nvSpPr>
          <p:spPr>
            <a:xfrm>
              <a:off x="5212650" y="4283600"/>
              <a:ext cx="1209575" cy="1141975"/>
            </a:xfrm>
            <a:custGeom>
              <a:avLst/>
              <a:gdLst/>
              <a:ahLst/>
              <a:cxnLst/>
              <a:rect l="l" t="t" r="r" b="b"/>
              <a:pathLst>
                <a:path w="48383" h="45679" extrusionOk="0">
                  <a:moveTo>
                    <a:pt x="3703" y="1"/>
                  </a:moveTo>
                  <a:cubicBezTo>
                    <a:pt x="1989" y="11496"/>
                    <a:pt x="805" y="34665"/>
                    <a:pt x="0" y="44857"/>
                  </a:cubicBezTo>
                  <a:lnTo>
                    <a:pt x="22469" y="45235"/>
                  </a:lnTo>
                  <a:cubicBezTo>
                    <a:pt x="22646" y="43118"/>
                    <a:pt x="22815" y="28917"/>
                    <a:pt x="22992" y="27283"/>
                  </a:cubicBezTo>
                  <a:cubicBezTo>
                    <a:pt x="22865" y="27093"/>
                    <a:pt x="22996" y="26840"/>
                    <a:pt x="23223" y="26840"/>
                  </a:cubicBezTo>
                  <a:cubicBezTo>
                    <a:pt x="23226" y="26840"/>
                    <a:pt x="23230" y="26840"/>
                    <a:pt x="23233" y="26840"/>
                  </a:cubicBezTo>
                  <a:cubicBezTo>
                    <a:pt x="23467" y="26840"/>
                    <a:pt x="23596" y="27106"/>
                    <a:pt x="23467" y="27291"/>
                  </a:cubicBezTo>
                  <a:cubicBezTo>
                    <a:pt x="23580" y="28933"/>
                    <a:pt x="23757" y="43134"/>
                    <a:pt x="23966" y="45260"/>
                  </a:cubicBezTo>
                  <a:lnTo>
                    <a:pt x="48383" y="45678"/>
                  </a:lnTo>
                  <a:cubicBezTo>
                    <a:pt x="47924" y="35470"/>
                    <a:pt x="47111" y="12269"/>
                    <a:pt x="45790" y="717"/>
                  </a:cubicBezTo>
                  <a:lnTo>
                    <a:pt x="24747" y="435"/>
                  </a:lnTo>
                  <a:lnTo>
                    <a:pt x="3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513;p60"/>
            <p:cNvSpPr/>
            <p:nvPr/>
          </p:nvSpPr>
          <p:spPr>
            <a:xfrm>
              <a:off x="5251475" y="2742475"/>
              <a:ext cx="1104550" cy="1640900"/>
            </a:xfrm>
            <a:custGeom>
              <a:avLst/>
              <a:gdLst/>
              <a:ahLst/>
              <a:cxnLst/>
              <a:rect l="l" t="t" r="r" b="b"/>
              <a:pathLst>
                <a:path w="44182" h="65636" extrusionOk="0">
                  <a:moveTo>
                    <a:pt x="27116" y="0"/>
                  </a:moveTo>
                  <a:cubicBezTo>
                    <a:pt x="19619" y="0"/>
                    <a:pt x="8244" y="777"/>
                    <a:pt x="8244" y="777"/>
                  </a:cubicBezTo>
                  <a:cubicBezTo>
                    <a:pt x="8244" y="777"/>
                    <a:pt x="1273" y="2315"/>
                    <a:pt x="444" y="7370"/>
                  </a:cubicBezTo>
                  <a:cubicBezTo>
                    <a:pt x="1" y="10115"/>
                    <a:pt x="2054" y="62934"/>
                    <a:pt x="2054" y="62934"/>
                  </a:cubicBezTo>
                  <a:cubicBezTo>
                    <a:pt x="2054" y="62934"/>
                    <a:pt x="11869" y="65635"/>
                    <a:pt x="23992" y="65635"/>
                  </a:cubicBezTo>
                  <a:cubicBezTo>
                    <a:pt x="30445" y="65635"/>
                    <a:pt x="37553" y="64870"/>
                    <a:pt x="44181" y="62523"/>
                  </a:cubicBezTo>
                  <a:lnTo>
                    <a:pt x="41838" y="10808"/>
                  </a:lnTo>
                  <a:cubicBezTo>
                    <a:pt x="41589" y="5301"/>
                    <a:pt x="37379" y="761"/>
                    <a:pt x="31896" y="181"/>
                  </a:cubicBezTo>
                  <a:lnTo>
                    <a:pt x="31727" y="165"/>
                  </a:lnTo>
                  <a:cubicBezTo>
                    <a:pt x="30579" y="47"/>
                    <a:pt x="28965" y="0"/>
                    <a:pt x="271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514;p60"/>
            <p:cNvSpPr/>
            <p:nvPr/>
          </p:nvSpPr>
          <p:spPr>
            <a:xfrm>
              <a:off x="5634675" y="4199275"/>
              <a:ext cx="735825" cy="227250"/>
            </a:xfrm>
            <a:custGeom>
              <a:avLst/>
              <a:gdLst/>
              <a:ahLst/>
              <a:cxnLst/>
              <a:rect l="l" t="t" r="r" b="b"/>
              <a:pathLst>
                <a:path w="29433" h="9090" extrusionOk="0">
                  <a:moveTo>
                    <a:pt x="1" y="1"/>
                  </a:moveTo>
                  <a:lnTo>
                    <a:pt x="1" y="8663"/>
                  </a:lnTo>
                  <a:lnTo>
                    <a:pt x="29433" y="9089"/>
                  </a:lnTo>
                  <a:lnTo>
                    <a:pt x="29433" y="9089"/>
                  </a:lnTo>
                  <a:lnTo>
                    <a:pt x="2870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515;p60"/>
            <p:cNvSpPr/>
            <p:nvPr/>
          </p:nvSpPr>
          <p:spPr>
            <a:xfrm>
              <a:off x="5330575" y="3134225"/>
              <a:ext cx="776675" cy="259650"/>
            </a:xfrm>
            <a:custGeom>
              <a:avLst/>
              <a:gdLst/>
              <a:ahLst/>
              <a:cxnLst/>
              <a:rect l="l" t="t" r="r" b="b"/>
              <a:pathLst>
                <a:path w="31067" h="10386" extrusionOk="0">
                  <a:moveTo>
                    <a:pt x="1" y="0"/>
                  </a:moveTo>
                  <a:lnTo>
                    <a:pt x="1" y="10385"/>
                  </a:lnTo>
                  <a:lnTo>
                    <a:pt x="31067" y="10385"/>
                  </a:lnTo>
                  <a:lnTo>
                    <a:pt x="29980" y="193"/>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516;p60"/>
            <p:cNvSpPr/>
            <p:nvPr/>
          </p:nvSpPr>
          <p:spPr>
            <a:xfrm>
              <a:off x="5271200" y="3421425"/>
              <a:ext cx="1067900" cy="447200"/>
            </a:xfrm>
            <a:custGeom>
              <a:avLst/>
              <a:gdLst/>
              <a:ahLst/>
              <a:cxnLst/>
              <a:rect l="l" t="t" r="r" b="b"/>
              <a:pathLst>
                <a:path w="42716" h="17888" extrusionOk="0">
                  <a:moveTo>
                    <a:pt x="1" y="0"/>
                  </a:moveTo>
                  <a:lnTo>
                    <a:pt x="1" y="0"/>
                  </a:lnTo>
                  <a:cubicBezTo>
                    <a:pt x="250" y="8026"/>
                    <a:pt x="379" y="10514"/>
                    <a:pt x="637" y="17469"/>
                  </a:cubicBezTo>
                  <a:cubicBezTo>
                    <a:pt x="1892" y="17528"/>
                    <a:pt x="3092" y="17556"/>
                    <a:pt x="4239" y="17556"/>
                  </a:cubicBezTo>
                  <a:cubicBezTo>
                    <a:pt x="20434" y="17556"/>
                    <a:pt x="26054" y="12061"/>
                    <a:pt x="26521" y="12061"/>
                  </a:cubicBezTo>
                  <a:cubicBezTo>
                    <a:pt x="26530" y="12061"/>
                    <a:pt x="26538" y="12063"/>
                    <a:pt x="26543" y="12067"/>
                  </a:cubicBezTo>
                  <a:cubicBezTo>
                    <a:pt x="29159" y="14386"/>
                    <a:pt x="39914" y="16801"/>
                    <a:pt x="42716" y="17888"/>
                  </a:cubicBezTo>
                  <a:lnTo>
                    <a:pt x="42346" y="12373"/>
                  </a:lnTo>
                  <a:lnTo>
                    <a:pt x="37998" y="9491"/>
                  </a:lnTo>
                  <a:lnTo>
                    <a:pt x="20658" y="3687"/>
                  </a:lnTo>
                  <a:lnTo>
                    <a:pt x="5781" y="427"/>
                  </a:lnTo>
                  <a:lnTo>
                    <a:pt x="1" y="0"/>
                  </a:lnTo>
                  <a:close/>
                </a:path>
              </a:pathLst>
            </a:custGeom>
            <a:solidFill>
              <a:srgbClr val="FB9E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17;p60"/>
            <p:cNvSpPr/>
            <p:nvPr/>
          </p:nvSpPr>
          <p:spPr>
            <a:xfrm>
              <a:off x="5588600" y="3364850"/>
              <a:ext cx="748500" cy="508825"/>
            </a:xfrm>
            <a:custGeom>
              <a:avLst/>
              <a:gdLst/>
              <a:ahLst/>
              <a:cxnLst/>
              <a:rect l="l" t="t" r="r" b="b"/>
              <a:pathLst>
                <a:path w="29940" h="20353" extrusionOk="0">
                  <a:moveTo>
                    <a:pt x="0" y="1"/>
                  </a:moveTo>
                  <a:lnTo>
                    <a:pt x="3631" y="7278"/>
                  </a:lnTo>
                  <a:cubicBezTo>
                    <a:pt x="3631" y="7278"/>
                    <a:pt x="14281" y="15538"/>
                    <a:pt x="29939" y="20352"/>
                  </a:cubicBezTo>
                  <a:lnTo>
                    <a:pt x="29207" y="4831"/>
                  </a:lnTo>
                  <a:lnTo>
                    <a:pt x="19715" y="2891"/>
                  </a:lnTo>
                  <a:lnTo>
                    <a:pt x="9693" y="1466"/>
                  </a:lnTo>
                  <a:lnTo>
                    <a:pt x="0" y="1"/>
                  </a:lnTo>
                  <a:close/>
                </a:path>
              </a:pathLst>
            </a:custGeom>
            <a:solidFill>
              <a:srgbClr val="FB9E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518;p60"/>
            <p:cNvSpPr/>
            <p:nvPr/>
          </p:nvSpPr>
          <p:spPr>
            <a:xfrm>
              <a:off x="5283475" y="3718875"/>
              <a:ext cx="1060275" cy="320225"/>
            </a:xfrm>
            <a:custGeom>
              <a:avLst/>
              <a:gdLst/>
              <a:ahLst/>
              <a:cxnLst/>
              <a:rect l="l" t="t" r="r" b="b"/>
              <a:pathLst>
                <a:path w="42411" h="12809" extrusionOk="0">
                  <a:moveTo>
                    <a:pt x="26068" y="0"/>
                  </a:moveTo>
                  <a:cubicBezTo>
                    <a:pt x="26068" y="0"/>
                    <a:pt x="25190" y="516"/>
                    <a:pt x="25110" y="556"/>
                  </a:cubicBezTo>
                  <a:cubicBezTo>
                    <a:pt x="16819" y="5082"/>
                    <a:pt x="9202" y="5927"/>
                    <a:pt x="4671" y="5927"/>
                  </a:cubicBezTo>
                  <a:cubicBezTo>
                    <a:pt x="1974" y="5927"/>
                    <a:pt x="371" y="5628"/>
                    <a:pt x="371" y="5628"/>
                  </a:cubicBezTo>
                  <a:lnTo>
                    <a:pt x="1" y="2858"/>
                  </a:lnTo>
                  <a:lnTo>
                    <a:pt x="1" y="2858"/>
                  </a:lnTo>
                  <a:cubicBezTo>
                    <a:pt x="89" y="5410"/>
                    <a:pt x="178" y="7874"/>
                    <a:pt x="259" y="10176"/>
                  </a:cubicBezTo>
                  <a:cubicBezTo>
                    <a:pt x="1171" y="10252"/>
                    <a:pt x="2072" y="10287"/>
                    <a:pt x="2959" y="10287"/>
                  </a:cubicBezTo>
                  <a:cubicBezTo>
                    <a:pt x="15100" y="10287"/>
                    <a:pt x="24546" y="3679"/>
                    <a:pt x="24546" y="3679"/>
                  </a:cubicBezTo>
                  <a:cubicBezTo>
                    <a:pt x="27887" y="9202"/>
                    <a:pt x="38055" y="11883"/>
                    <a:pt x="42410" y="12808"/>
                  </a:cubicBezTo>
                  <a:cubicBezTo>
                    <a:pt x="42410" y="12808"/>
                    <a:pt x="42233" y="6062"/>
                    <a:pt x="42112" y="6030"/>
                  </a:cubicBezTo>
                  <a:cubicBezTo>
                    <a:pt x="32725" y="3349"/>
                    <a:pt x="26068" y="0"/>
                    <a:pt x="260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519;p60"/>
            <p:cNvSpPr/>
            <p:nvPr/>
          </p:nvSpPr>
          <p:spPr>
            <a:xfrm>
              <a:off x="5656425" y="2561850"/>
              <a:ext cx="267700" cy="317000"/>
            </a:xfrm>
            <a:custGeom>
              <a:avLst/>
              <a:gdLst/>
              <a:ahLst/>
              <a:cxnLst/>
              <a:rect l="l" t="t" r="r" b="b"/>
              <a:pathLst>
                <a:path w="10708" h="12680" extrusionOk="0">
                  <a:moveTo>
                    <a:pt x="1087" y="0"/>
                  </a:moveTo>
                  <a:cubicBezTo>
                    <a:pt x="515" y="3252"/>
                    <a:pt x="467" y="6432"/>
                    <a:pt x="0" y="7286"/>
                  </a:cubicBezTo>
                  <a:cubicBezTo>
                    <a:pt x="0" y="7286"/>
                    <a:pt x="1039" y="12679"/>
                    <a:pt x="5458" y="12679"/>
                  </a:cubicBezTo>
                  <a:cubicBezTo>
                    <a:pt x="7559" y="12679"/>
                    <a:pt x="10707" y="10433"/>
                    <a:pt x="10288" y="7141"/>
                  </a:cubicBezTo>
                  <a:cubicBezTo>
                    <a:pt x="10095" y="5619"/>
                    <a:pt x="9580" y="4428"/>
                    <a:pt x="9025" y="48"/>
                  </a:cubicBezTo>
                  <a:lnTo>
                    <a:pt x="1087" y="0"/>
                  </a:lnTo>
                  <a:close/>
                </a:path>
              </a:pathLst>
            </a:custGeom>
            <a:solidFill>
              <a:srgbClr val="FF72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520;p60"/>
            <p:cNvSpPr/>
            <p:nvPr/>
          </p:nvSpPr>
          <p:spPr>
            <a:xfrm>
              <a:off x="5677750" y="2562050"/>
              <a:ext cx="207525" cy="129225"/>
            </a:xfrm>
            <a:custGeom>
              <a:avLst/>
              <a:gdLst/>
              <a:ahLst/>
              <a:cxnLst/>
              <a:rect l="l" t="t" r="r" b="b"/>
              <a:pathLst>
                <a:path w="8301" h="5169" extrusionOk="0">
                  <a:moveTo>
                    <a:pt x="234" y="0"/>
                  </a:moveTo>
                  <a:cubicBezTo>
                    <a:pt x="170" y="378"/>
                    <a:pt x="89" y="821"/>
                    <a:pt x="1" y="1296"/>
                  </a:cubicBezTo>
                  <a:cubicBezTo>
                    <a:pt x="226" y="1924"/>
                    <a:pt x="508" y="2528"/>
                    <a:pt x="878" y="3011"/>
                  </a:cubicBezTo>
                  <a:cubicBezTo>
                    <a:pt x="1981" y="4420"/>
                    <a:pt x="3180" y="5032"/>
                    <a:pt x="4058" y="5168"/>
                  </a:cubicBezTo>
                  <a:cubicBezTo>
                    <a:pt x="4943" y="5040"/>
                    <a:pt x="6151" y="4444"/>
                    <a:pt x="7278" y="3051"/>
                  </a:cubicBezTo>
                  <a:cubicBezTo>
                    <a:pt x="7721" y="2504"/>
                    <a:pt x="8051" y="1803"/>
                    <a:pt x="8300" y="1063"/>
                  </a:cubicBezTo>
                  <a:cubicBezTo>
                    <a:pt x="8260" y="717"/>
                    <a:pt x="8212" y="378"/>
                    <a:pt x="8172" y="48"/>
                  </a:cubicBezTo>
                  <a:lnTo>
                    <a:pt x="234" y="0"/>
                  </a:lnTo>
                  <a:close/>
                </a:path>
              </a:pathLst>
            </a:custGeom>
            <a:solidFill>
              <a:srgbClr val="D961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521;p60"/>
            <p:cNvSpPr/>
            <p:nvPr/>
          </p:nvSpPr>
          <p:spPr>
            <a:xfrm>
              <a:off x="5646550" y="2302725"/>
              <a:ext cx="259850" cy="350300"/>
            </a:xfrm>
            <a:custGeom>
              <a:avLst/>
              <a:gdLst/>
              <a:ahLst/>
              <a:cxnLst/>
              <a:rect l="l" t="t" r="r" b="b"/>
              <a:pathLst>
                <a:path w="10394" h="14012" extrusionOk="0">
                  <a:moveTo>
                    <a:pt x="4378" y="1"/>
                  </a:moveTo>
                  <a:cubicBezTo>
                    <a:pt x="1" y="1"/>
                    <a:pt x="500" y="4673"/>
                    <a:pt x="500" y="4673"/>
                  </a:cubicBezTo>
                  <a:cubicBezTo>
                    <a:pt x="500" y="4673"/>
                    <a:pt x="331" y="9536"/>
                    <a:pt x="2142" y="11854"/>
                  </a:cubicBezTo>
                  <a:cubicBezTo>
                    <a:pt x="3237" y="13263"/>
                    <a:pt x="4436" y="13875"/>
                    <a:pt x="5322" y="14012"/>
                  </a:cubicBezTo>
                  <a:cubicBezTo>
                    <a:pt x="6199" y="13891"/>
                    <a:pt x="7415" y="13295"/>
                    <a:pt x="8542" y="11895"/>
                  </a:cubicBezTo>
                  <a:cubicBezTo>
                    <a:pt x="10394" y="9600"/>
                    <a:pt x="10321" y="4730"/>
                    <a:pt x="10321" y="4730"/>
                  </a:cubicBezTo>
                  <a:cubicBezTo>
                    <a:pt x="10321" y="4730"/>
                    <a:pt x="10350" y="10"/>
                    <a:pt x="5839" y="10"/>
                  </a:cubicBezTo>
                  <a:cubicBezTo>
                    <a:pt x="5619" y="10"/>
                    <a:pt x="5387" y="21"/>
                    <a:pt x="5145" y="45"/>
                  </a:cubicBezTo>
                  <a:cubicBezTo>
                    <a:pt x="4874" y="15"/>
                    <a:pt x="4619" y="1"/>
                    <a:pt x="4378" y="1"/>
                  </a:cubicBezTo>
                  <a:close/>
                </a:path>
              </a:pathLst>
            </a:custGeom>
            <a:solidFill>
              <a:srgbClr val="FF72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6522;p60"/>
            <p:cNvSpPr/>
            <p:nvPr/>
          </p:nvSpPr>
          <p:spPr>
            <a:xfrm>
              <a:off x="5665075" y="2463600"/>
              <a:ext cx="234075" cy="189425"/>
            </a:xfrm>
            <a:custGeom>
              <a:avLst/>
              <a:gdLst/>
              <a:ahLst/>
              <a:cxnLst/>
              <a:rect l="l" t="t" r="r" b="b"/>
              <a:pathLst>
                <a:path w="9363" h="7577" extrusionOk="0">
                  <a:moveTo>
                    <a:pt x="4778" y="0"/>
                  </a:moveTo>
                  <a:cubicBezTo>
                    <a:pt x="4330" y="0"/>
                    <a:pt x="3904" y="283"/>
                    <a:pt x="3687" y="557"/>
                  </a:cubicBezTo>
                  <a:cubicBezTo>
                    <a:pt x="2834" y="1644"/>
                    <a:pt x="65" y="1587"/>
                    <a:pt x="0" y="1595"/>
                  </a:cubicBezTo>
                  <a:cubicBezTo>
                    <a:pt x="218" y="2948"/>
                    <a:pt x="620" y="4413"/>
                    <a:pt x="1401" y="5419"/>
                  </a:cubicBezTo>
                  <a:cubicBezTo>
                    <a:pt x="2496" y="6828"/>
                    <a:pt x="3695" y="7440"/>
                    <a:pt x="4581" y="7577"/>
                  </a:cubicBezTo>
                  <a:cubicBezTo>
                    <a:pt x="5273" y="7480"/>
                    <a:pt x="6175" y="7078"/>
                    <a:pt x="7077" y="6224"/>
                  </a:cubicBezTo>
                  <a:cubicBezTo>
                    <a:pt x="8582" y="4912"/>
                    <a:pt x="9363" y="2288"/>
                    <a:pt x="9266" y="1708"/>
                  </a:cubicBezTo>
                  <a:lnTo>
                    <a:pt x="9274" y="1660"/>
                  </a:lnTo>
                  <a:lnTo>
                    <a:pt x="9274" y="1660"/>
                  </a:lnTo>
                  <a:cubicBezTo>
                    <a:pt x="8956" y="1764"/>
                    <a:pt x="8632" y="1809"/>
                    <a:pt x="8316" y="1809"/>
                  </a:cubicBezTo>
                  <a:cubicBezTo>
                    <a:pt x="7124" y="1809"/>
                    <a:pt x="6050" y="1175"/>
                    <a:pt x="5821" y="742"/>
                  </a:cubicBezTo>
                  <a:cubicBezTo>
                    <a:pt x="5530" y="193"/>
                    <a:pt x="5147" y="0"/>
                    <a:pt x="47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6523;p60"/>
            <p:cNvSpPr/>
            <p:nvPr/>
          </p:nvSpPr>
          <p:spPr>
            <a:xfrm>
              <a:off x="5632675" y="2430950"/>
              <a:ext cx="32225" cy="72750"/>
            </a:xfrm>
            <a:custGeom>
              <a:avLst/>
              <a:gdLst/>
              <a:ahLst/>
              <a:cxnLst/>
              <a:rect l="l" t="t" r="r" b="b"/>
              <a:pathLst>
                <a:path w="1289" h="2910" extrusionOk="0">
                  <a:moveTo>
                    <a:pt x="564" y="1"/>
                  </a:moveTo>
                  <a:cubicBezTo>
                    <a:pt x="453" y="1"/>
                    <a:pt x="352" y="28"/>
                    <a:pt x="298" y="108"/>
                  </a:cubicBezTo>
                  <a:cubicBezTo>
                    <a:pt x="137" y="350"/>
                    <a:pt x="0" y="1316"/>
                    <a:pt x="443" y="1976"/>
                  </a:cubicBezTo>
                  <a:cubicBezTo>
                    <a:pt x="886" y="2644"/>
                    <a:pt x="1288" y="2910"/>
                    <a:pt x="1288" y="2910"/>
                  </a:cubicBezTo>
                  <a:lnTo>
                    <a:pt x="1047" y="108"/>
                  </a:lnTo>
                  <a:cubicBezTo>
                    <a:pt x="1047" y="108"/>
                    <a:pt x="786" y="1"/>
                    <a:pt x="564" y="1"/>
                  </a:cubicBezTo>
                  <a:close/>
                </a:path>
              </a:pathLst>
            </a:custGeom>
            <a:solidFill>
              <a:srgbClr val="FF72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524;p60"/>
            <p:cNvSpPr/>
            <p:nvPr/>
          </p:nvSpPr>
          <p:spPr>
            <a:xfrm>
              <a:off x="5897125" y="2432450"/>
              <a:ext cx="33225" cy="72450"/>
            </a:xfrm>
            <a:custGeom>
              <a:avLst/>
              <a:gdLst/>
              <a:ahLst/>
              <a:cxnLst/>
              <a:rect l="l" t="t" r="r" b="b"/>
              <a:pathLst>
                <a:path w="1329" h="2898" extrusionOk="0">
                  <a:moveTo>
                    <a:pt x="781" y="1"/>
                  </a:moveTo>
                  <a:cubicBezTo>
                    <a:pt x="559" y="1"/>
                    <a:pt x="298" y="104"/>
                    <a:pt x="298" y="104"/>
                  </a:cubicBezTo>
                  <a:lnTo>
                    <a:pt x="0" y="2898"/>
                  </a:lnTo>
                  <a:cubicBezTo>
                    <a:pt x="0" y="2898"/>
                    <a:pt x="403" y="2632"/>
                    <a:pt x="862" y="1972"/>
                  </a:cubicBezTo>
                  <a:cubicBezTo>
                    <a:pt x="1329" y="1320"/>
                    <a:pt x="1200" y="338"/>
                    <a:pt x="1047" y="104"/>
                  </a:cubicBezTo>
                  <a:cubicBezTo>
                    <a:pt x="993" y="27"/>
                    <a:pt x="892" y="1"/>
                    <a:pt x="781" y="1"/>
                  </a:cubicBezTo>
                  <a:close/>
                </a:path>
              </a:pathLst>
            </a:custGeom>
            <a:solidFill>
              <a:srgbClr val="FF72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6525;p60"/>
            <p:cNvSpPr/>
            <p:nvPr/>
          </p:nvSpPr>
          <p:spPr>
            <a:xfrm>
              <a:off x="5627025" y="2266200"/>
              <a:ext cx="295475" cy="167475"/>
            </a:xfrm>
            <a:custGeom>
              <a:avLst/>
              <a:gdLst/>
              <a:ahLst/>
              <a:cxnLst/>
              <a:rect l="l" t="t" r="r" b="b"/>
              <a:pathLst>
                <a:path w="11819" h="6699" extrusionOk="0">
                  <a:moveTo>
                    <a:pt x="7283" y="0"/>
                  </a:moveTo>
                  <a:cubicBezTo>
                    <a:pt x="6673" y="0"/>
                    <a:pt x="6064" y="102"/>
                    <a:pt x="5491" y="314"/>
                  </a:cubicBezTo>
                  <a:cubicBezTo>
                    <a:pt x="5129" y="443"/>
                    <a:pt x="4783" y="620"/>
                    <a:pt x="4404" y="684"/>
                  </a:cubicBezTo>
                  <a:cubicBezTo>
                    <a:pt x="4258" y="709"/>
                    <a:pt x="4111" y="717"/>
                    <a:pt x="3963" y="717"/>
                  </a:cubicBezTo>
                  <a:cubicBezTo>
                    <a:pt x="3689" y="717"/>
                    <a:pt x="3414" y="690"/>
                    <a:pt x="3141" y="690"/>
                  </a:cubicBezTo>
                  <a:cubicBezTo>
                    <a:pt x="3025" y="690"/>
                    <a:pt x="2909" y="695"/>
                    <a:pt x="2794" y="709"/>
                  </a:cubicBezTo>
                  <a:cubicBezTo>
                    <a:pt x="2086" y="789"/>
                    <a:pt x="1466" y="1200"/>
                    <a:pt x="959" y="1675"/>
                  </a:cubicBezTo>
                  <a:cubicBezTo>
                    <a:pt x="556" y="2061"/>
                    <a:pt x="186" y="2520"/>
                    <a:pt x="65" y="3067"/>
                  </a:cubicBezTo>
                  <a:cubicBezTo>
                    <a:pt x="1" y="3413"/>
                    <a:pt x="1" y="3776"/>
                    <a:pt x="81" y="4122"/>
                  </a:cubicBezTo>
                  <a:cubicBezTo>
                    <a:pt x="188" y="4668"/>
                    <a:pt x="780" y="6150"/>
                    <a:pt x="1304" y="6150"/>
                  </a:cubicBezTo>
                  <a:cubicBezTo>
                    <a:pt x="1490" y="6150"/>
                    <a:pt x="1668" y="5961"/>
                    <a:pt x="1812" y="5474"/>
                  </a:cubicBezTo>
                  <a:cubicBezTo>
                    <a:pt x="1917" y="5104"/>
                    <a:pt x="1901" y="4710"/>
                    <a:pt x="1989" y="4339"/>
                  </a:cubicBezTo>
                  <a:cubicBezTo>
                    <a:pt x="2191" y="3599"/>
                    <a:pt x="2802" y="3035"/>
                    <a:pt x="3559" y="2898"/>
                  </a:cubicBezTo>
                  <a:cubicBezTo>
                    <a:pt x="3600" y="2889"/>
                    <a:pt x="3644" y="2884"/>
                    <a:pt x="3688" y="2884"/>
                  </a:cubicBezTo>
                  <a:cubicBezTo>
                    <a:pt x="3756" y="2884"/>
                    <a:pt x="3826" y="2895"/>
                    <a:pt x="3889" y="2914"/>
                  </a:cubicBezTo>
                  <a:cubicBezTo>
                    <a:pt x="3891" y="2915"/>
                    <a:pt x="3894" y="2915"/>
                    <a:pt x="3897" y="2915"/>
                  </a:cubicBezTo>
                  <a:cubicBezTo>
                    <a:pt x="4052" y="2915"/>
                    <a:pt x="5798" y="2256"/>
                    <a:pt x="7122" y="2256"/>
                  </a:cubicBezTo>
                  <a:cubicBezTo>
                    <a:pt x="7921" y="2256"/>
                    <a:pt x="8567" y="2497"/>
                    <a:pt x="8615" y="3269"/>
                  </a:cubicBezTo>
                  <a:cubicBezTo>
                    <a:pt x="8655" y="3993"/>
                    <a:pt x="9685" y="4219"/>
                    <a:pt x="9991" y="4879"/>
                  </a:cubicBezTo>
                  <a:cubicBezTo>
                    <a:pt x="10289" y="5539"/>
                    <a:pt x="10555" y="6247"/>
                    <a:pt x="11118" y="6698"/>
                  </a:cubicBezTo>
                  <a:cubicBezTo>
                    <a:pt x="11819" y="5812"/>
                    <a:pt x="11819" y="4589"/>
                    <a:pt x="11786" y="3462"/>
                  </a:cubicBezTo>
                  <a:cubicBezTo>
                    <a:pt x="11770" y="3043"/>
                    <a:pt x="11754" y="2617"/>
                    <a:pt x="11593" y="2238"/>
                  </a:cubicBezTo>
                  <a:cubicBezTo>
                    <a:pt x="11448" y="1932"/>
                    <a:pt x="11247" y="1667"/>
                    <a:pt x="10998" y="1449"/>
                  </a:cubicBezTo>
                  <a:cubicBezTo>
                    <a:pt x="10014" y="510"/>
                    <a:pt x="8646" y="0"/>
                    <a:pt x="72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6526;p60"/>
            <p:cNvSpPr/>
            <p:nvPr/>
          </p:nvSpPr>
          <p:spPr>
            <a:xfrm>
              <a:off x="5723850" y="2429575"/>
              <a:ext cx="17875" cy="15575"/>
            </a:xfrm>
            <a:custGeom>
              <a:avLst/>
              <a:gdLst/>
              <a:ahLst/>
              <a:cxnLst/>
              <a:rect l="l" t="t" r="r" b="b"/>
              <a:pathLst>
                <a:path w="715" h="623" extrusionOk="0">
                  <a:moveTo>
                    <a:pt x="419" y="1"/>
                  </a:moveTo>
                  <a:cubicBezTo>
                    <a:pt x="411" y="1"/>
                    <a:pt x="403" y="1"/>
                    <a:pt x="394" y="2"/>
                  </a:cubicBezTo>
                  <a:cubicBezTo>
                    <a:pt x="389" y="2"/>
                    <a:pt x="384" y="2"/>
                    <a:pt x="379" y="2"/>
                  </a:cubicBezTo>
                  <a:cubicBezTo>
                    <a:pt x="208" y="2"/>
                    <a:pt x="55" y="128"/>
                    <a:pt x="24" y="300"/>
                  </a:cubicBezTo>
                  <a:cubicBezTo>
                    <a:pt x="1" y="473"/>
                    <a:pt x="130" y="622"/>
                    <a:pt x="301" y="622"/>
                  </a:cubicBezTo>
                  <a:cubicBezTo>
                    <a:pt x="305" y="622"/>
                    <a:pt x="310" y="622"/>
                    <a:pt x="314" y="622"/>
                  </a:cubicBezTo>
                  <a:cubicBezTo>
                    <a:pt x="319" y="622"/>
                    <a:pt x="325" y="622"/>
                    <a:pt x="330" y="622"/>
                  </a:cubicBezTo>
                  <a:cubicBezTo>
                    <a:pt x="508" y="622"/>
                    <a:pt x="653" y="496"/>
                    <a:pt x="684" y="324"/>
                  </a:cubicBezTo>
                  <a:cubicBezTo>
                    <a:pt x="715" y="155"/>
                    <a:pt x="585" y="1"/>
                    <a:pt x="4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6527;p60"/>
            <p:cNvSpPr/>
            <p:nvPr/>
          </p:nvSpPr>
          <p:spPr>
            <a:xfrm>
              <a:off x="5686800" y="2380900"/>
              <a:ext cx="81250" cy="32250"/>
            </a:xfrm>
            <a:custGeom>
              <a:avLst/>
              <a:gdLst/>
              <a:ahLst/>
              <a:cxnLst/>
              <a:rect l="l" t="t" r="r" b="b"/>
              <a:pathLst>
                <a:path w="3250" h="1290" extrusionOk="0">
                  <a:moveTo>
                    <a:pt x="1657" y="0"/>
                  </a:moveTo>
                  <a:cubicBezTo>
                    <a:pt x="1376" y="0"/>
                    <a:pt x="1085" y="81"/>
                    <a:pt x="830" y="315"/>
                  </a:cubicBezTo>
                  <a:cubicBezTo>
                    <a:pt x="1" y="1081"/>
                    <a:pt x="473" y="1289"/>
                    <a:pt x="621" y="1289"/>
                  </a:cubicBezTo>
                  <a:cubicBezTo>
                    <a:pt x="623" y="1289"/>
                    <a:pt x="626" y="1289"/>
                    <a:pt x="629" y="1289"/>
                  </a:cubicBezTo>
                  <a:cubicBezTo>
                    <a:pt x="732" y="1283"/>
                    <a:pt x="1627" y="839"/>
                    <a:pt x="2243" y="839"/>
                  </a:cubicBezTo>
                  <a:cubicBezTo>
                    <a:pt x="2446" y="839"/>
                    <a:pt x="2618" y="888"/>
                    <a:pt x="2722" y="1015"/>
                  </a:cubicBezTo>
                  <a:cubicBezTo>
                    <a:pt x="2723" y="1015"/>
                    <a:pt x="2741" y="1017"/>
                    <a:pt x="2767" y="1017"/>
                  </a:cubicBezTo>
                  <a:cubicBezTo>
                    <a:pt x="2898" y="1017"/>
                    <a:pt x="3249" y="972"/>
                    <a:pt x="2907" y="436"/>
                  </a:cubicBezTo>
                  <a:cubicBezTo>
                    <a:pt x="2907" y="436"/>
                    <a:pt x="2307" y="0"/>
                    <a:pt x="16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528;p60"/>
            <p:cNvSpPr/>
            <p:nvPr/>
          </p:nvSpPr>
          <p:spPr>
            <a:xfrm>
              <a:off x="5824675" y="2430400"/>
              <a:ext cx="16725" cy="15350"/>
            </a:xfrm>
            <a:custGeom>
              <a:avLst/>
              <a:gdLst/>
              <a:ahLst/>
              <a:cxnLst/>
              <a:rect l="l" t="t" r="r" b="b"/>
              <a:pathLst>
                <a:path w="669" h="614" extrusionOk="0">
                  <a:moveTo>
                    <a:pt x="330" y="1"/>
                  </a:moveTo>
                  <a:cubicBezTo>
                    <a:pt x="325" y="1"/>
                    <a:pt x="319" y="1"/>
                    <a:pt x="314" y="1"/>
                  </a:cubicBezTo>
                  <a:cubicBezTo>
                    <a:pt x="309" y="1"/>
                    <a:pt x="304" y="1"/>
                    <a:pt x="299" y="1"/>
                  </a:cubicBezTo>
                  <a:cubicBezTo>
                    <a:pt x="130" y="1"/>
                    <a:pt x="0" y="135"/>
                    <a:pt x="0" y="307"/>
                  </a:cubicBezTo>
                  <a:cubicBezTo>
                    <a:pt x="16" y="484"/>
                    <a:pt x="169" y="613"/>
                    <a:pt x="346" y="613"/>
                  </a:cubicBezTo>
                  <a:cubicBezTo>
                    <a:pt x="524" y="613"/>
                    <a:pt x="668" y="476"/>
                    <a:pt x="660" y="299"/>
                  </a:cubicBezTo>
                  <a:cubicBezTo>
                    <a:pt x="645" y="127"/>
                    <a:pt x="500" y="1"/>
                    <a:pt x="3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529;p60"/>
            <p:cNvSpPr/>
            <p:nvPr/>
          </p:nvSpPr>
          <p:spPr>
            <a:xfrm>
              <a:off x="5798925" y="2382725"/>
              <a:ext cx="81100" cy="33225"/>
            </a:xfrm>
            <a:custGeom>
              <a:avLst/>
              <a:gdLst/>
              <a:ahLst/>
              <a:cxnLst/>
              <a:rect l="l" t="t" r="r" b="b"/>
              <a:pathLst>
                <a:path w="3244" h="1329" extrusionOk="0">
                  <a:moveTo>
                    <a:pt x="1577" y="1"/>
                  </a:moveTo>
                  <a:cubicBezTo>
                    <a:pt x="950" y="1"/>
                    <a:pt x="370" y="395"/>
                    <a:pt x="370" y="395"/>
                  </a:cubicBezTo>
                  <a:cubicBezTo>
                    <a:pt x="0" y="929"/>
                    <a:pt x="370" y="985"/>
                    <a:pt x="489" y="985"/>
                  </a:cubicBezTo>
                  <a:cubicBezTo>
                    <a:pt x="510" y="985"/>
                    <a:pt x="523" y="984"/>
                    <a:pt x="523" y="982"/>
                  </a:cubicBezTo>
                  <a:cubicBezTo>
                    <a:pt x="624" y="865"/>
                    <a:pt x="783" y="819"/>
                    <a:pt x="969" y="819"/>
                  </a:cubicBezTo>
                  <a:cubicBezTo>
                    <a:pt x="1586" y="819"/>
                    <a:pt x="2503" y="1316"/>
                    <a:pt x="2608" y="1329"/>
                  </a:cubicBezTo>
                  <a:cubicBezTo>
                    <a:pt x="2611" y="1329"/>
                    <a:pt x="2614" y="1329"/>
                    <a:pt x="2617" y="1329"/>
                  </a:cubicBezTo>
                  <a:cubicBezTo>
                    <a:pt x="2765" y="1329"/>
                    <a:pt x="3243" y="1135"/>
                    <a:pt x="2439" y="346"/>
                  </a:cubicBezTo>
                  <a:cubicBezTo>
                    <a:pt x="2178" y="88"/>
                    <a:pt x="1872" y="1"/>
                    <a:pt x="15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530;p60"/>
            <p:cNvSpPr/>
            <p:nvPr/>
          </p:nvSpPr>
          <p:spPr>
            <a:xfrm>
              <a:off x="4911875" y="2801750"/>
              <a:ext cx="627025" cy="1061850"/>
            </a:xfrm>
            <a:custGeom>
              <a:avLst/>
              <a:gdLst/>
              <a:ahLst/>
              <a:cxnLst/>
              <a:rect l="l" t="t" r="r" b="b"/>
              <a:pathLst>
                <a:path w="25081" h="42474" extrusionOk="0">
                  <a:moveTo>
                    <a:pt x="18029" y="0"/>
                  </a:moveTo>
                  <a:cubicBezTo>
                    <a:pt x="18029" y="0"/>
                    <a:pt x="6348" y="7728"/>
                    <a:pt x="1397" y="32548"/>
                  </a:cubicBezTo>
                  <a:cubicBezTo>
                    <a:pt x="1" y="39548"/>
                    <a:pt x="10097" y="42473"/>
                    <a:pt x="20159" y="42473"/>
                  </a:cubicBezTo>
                  <a:cubicBezTo>
                    <a:pt x="21818" y="42473"/>
                    <a:pt x="23476" y="42394"/>
                    <a:pt x="25081" y="42240"/>
                  </a:cubicBezTo>
                  <a:lnTo>
                    <a:pt x="18029" y="0"/>
                  </a:lnTo>
                  <a:close/>
                </a:path>
              </a:pathLst>
            </a:custGeom>
            <a:solidFill>
              <a:srgbClr val="E95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531;p60"/>
            <p:cNvSpPr/>
            <p:nvPr/>
          </p:nvSpPr>
          <p:spPr>
            <a:xfrm>
              <a:off x="4911875" y="3401900"/>
              <a:ext cx="627025" cy="461700"/>
            </a:xfrm>
            <a:custGeom>
              <a:avLst/>
              <a:gdLst/>
              <a:ahLst/>
              <a:cxnLst/>
              <a:rect l="l" t="t" r="r" b="b"/>
              <a:pathLst>
                <a:path w="25081" h="18468" extrusionOk="0">
                  <a:moveTo>
                    <a:pt x="3538" y="0"/>
                  </a:moveTo>
                  <a:cubicBezTo>
                    <a:pt x="2677" y="2810"/>
                    <a:pt x="1968" y="5660"/>
                    <a:pt x="1397" y="8542"/>
                  </a:cubicBezTo>
                  <a:cubicBezTo>
                    <a:pt x="1" y="15542"/>
                    <a:pt x="10097" y="18467"/>
                    <a:pt x="20159" y="18467"/>
                  </a:cubicBezTo>
                  <a:cubicBezTo>
                    <a:pt x="21818" y="18467"/>
                    <a:pt x="23476" y="18388"/>
                    <a:pt x="25081" y="18234"/>
                  </a:cubicBezTo>
                  <a:lnTo>
                    <a:pt x="22320" y="1683"/>
                  </a:lnTo>
                  <a:lnTo>
                    <a:pt x="20162" y="1208"/>
                  </a:lnTo>
                  <a:lnTo>
                    <a:pt x="3538" y="0"/>
                  </a:lnTo>
                  <a:close/>
                </a:path>
              </a:pathLst>
            </a:custGeom>
            <a:solidFill>
              <a:srgbClr val="FB9E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532;p60"/>
            <p:cNvSpPr/>
            <p:nvPr/>
          </p:nvSpPr>
          <p:spPr>
            <a:xfrm>
              <a:off x="5407650" y="3219525"/>
              <a:ext cx="37075" cy="195075"/>
            </a:xfrm>
            <a:custGeom>
              <a:avLst/>
              <a:gdLst/>
              <a:ahLst/>
              <a:cxnLst/>
              <a:rect l="l" t="t" r="r" b="b"/>
              <a:pathLst>
                <a:path w="1483" h="7803" extrusionOk="0">
                  <a:moveTo>
                    <a:pt x="1299" y="1"/>
                  </a:moveTo>
                  <a:cubicBezTo>
                    <a:pt x="1201" y="1"/>
                    <a:pt x="1128" y="78"/>
                    <a:pt x="1136" y="171"/>
                  </a:cubicBezTo>
                  <a:cubicBezTo>
                    <a:pt x="1136" y="219"/>
                    <a:pt x="1039" y="4703"/>
                    <a:pt x="33" y="7569"/>
                  </a:cubicBezTo>
                  <a:cubicBezTo>
                    <a:pt x="1" y="7657"/>
                    <a:pt x="49" y="7754"/>
                    <a:pt x="138" y="7794"/>
                  </a:cubicBezTo>
                  <a:cubicBezTo>
                    <a:pt x="154" y="7794"/>
                    <a:pt x="178" y="7802"/>
                    <a:pt x="194" y="7802"/>
                  </a:cubicBezTo>
                  <a:cubicBezTo>
                    <a:pt x="267" y="7802"/>
                    <a:pt x="339" y="7754"/>
                    <a:pt x="363" y="7690"/>
                  </a:cubicBezTo>
                  <a:cubicBezTo>
                    <a:pt x="1394" y="4767"/>
                    <a:pt x="1482" y="227"/>
                    <a:pt x="1482" y="179"/>
                  </a:cubicBezTo>
                  <a:cubicBezTo>
                    <a:pt x="1482" y="82"/>
                    <a:pt x="1402" y="2"/>
                    <a:pt x="1313" y="2"/>
                  </a:cubicBezTo>
                  <a:cubicBezTo>
                    <a:pt x="1308" y="1"/>
                    <a:pt x="1304" y="1"/>
                    <a:pt x="129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533;p60"/>
            <p:cNvSpPr/>
            <p:nvPr/>
          </p:nvSpPr>
          <p:spPr>
            <a:xfrm>
              <a:off x="5991925" y="2812200"/>
              <a:ext cx="639350" cy="1041550"/>
            </a:xfrm>
            <a:custGeom>
              <a:avLst/>
              <a:gdLst/>
              <a:ahLst/>
              <a:cxnLst/>
              <a:rect l="l" t="t" r="r" b="b"/>
              <a:pathLst>
                <a:path w="25574" h="41662" extrusionOk="0">
                  <a:moveTo>
                    <a:pt x="8324" y="1"/>
                  </a:moveTo>
                  <a:lnTo>
                    <a:pt x="0" y="36911"/>
                  </a:lnTo>
                  <a:cubicBezTo>
                    <a:pt x="5879" y="40234"/>
                    <a:pt x="11203" y="41661"/>
                    <a:pt x="15404" y="41661"/>
                  </a:cubicBezTo>
                  <a:cubicBezTo>
                    <a:pt x="21787" y="41661"/>
                    <a:pt x="25574" y="38365"/>
                    <a:pt x="24763" y="33418"/>
                  </a:cubicBezTo>
                  <a:cubicBezTo>
                    <a:pt x="20657" y="8445"/>
                    <a:pt x="8324" y="1"/>
                    <a:pt x="8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534;p60"/>
            <p:cNvSpPr/>
            <p:nvPr/>
          </p:nvSpPr>
          <p:spPr>
            <a:xfrm>
              <a:off x="6307075" y="3487025"/>
              <a:ext cx="323650" cy="387050"/>
            </a:xfrm>
            <a:custGeom>
              <a:avLst/>
              <a:gdLst/>
              <a:ahLst/>
              <a:cxnLst/>
              <a:rect l="l" t="t" r="r" b="b"/>
              <a:pathLst>
                <a:path w="12946" h="15482" extrusionOk="0">
                  <a:moveTo>
                    <a:pt x="1" y="0"/>
                  </a:moveTo>
                  <a:lnTo>
                    <a:pt x="1160" y="15135"/>
                  </a:lnTo>
                  <a:lnTo>
                    <a:pt x="1160" y="15417"/>
                  </a:lnTo>
                  <a:cubicBezTo>
                    <a:pt x="1634" y="15460"/>
                    <a:pt x="2098" y="15481"/>
                    <a:pt x="2550" y="15481"/>
                  </a:cubicBezTo>
                  <a:cubicBezTo>
                    <a:pt x="8907" y="15481"/>
                    <a:pt x="12946" y="11321"/>
                    <a:pt x="12149" y="6481"/>
                  </a:cubicBezTo>
                  <a:cubicBezTo>
                    <a:pt x="11714" y="3800"/>
                    <a:pt x="11577" y="2456"/>
                    <a:pt x="10965" y="121"/>
                  </a:cubicBezTo>
                  <a:lnTo>
                    <a:pt x="1" y="0"/>
                  </a:lnTo>
                  <a:close/>
                </a:path>
              </a:pathLst>
            </a:custGeom>
            <a:solidFill>
              <a:srgbClr val="FB9E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535;p60"/>
            <p:cNvSpPr/>
            <p:nvPr/>
          </p:nvSpPr>
          <p:spPr>
            <a:xfrm>
              <a:off x="6307075" y="3487025"/>
              <a:ext cx="323650" cy="387050"/>
            </a:xfrm>
            <a:custGeom>
              <a:avLst/>
              <a:gdLst/>
              <a:ahLst/>
              <a:cxnLst/>
              <a:rect l="l" t="t" r="r" b="b"/>
              <a:pathLst>
                <a:path w="12946" h="15482" extrusionOk="0">
                  <a:moveTo>
                    <a:pt x="1" y="0"/>
                  </a:moveTo>
                  <a:lnTo>
                    <a:pt x="1160" y="15135"/>
                  </a:lnTo>
                  <a:lnTo>
                    <a:pt x="1160" y="15417"/>
                  </a:lnTo>
                  <a:cubicBezTo>
                    <a:pt x="1634" y="15460"/>
                    <a:pt x="2098" y="15481"/>
                    <a:pt x="2550" y="15481"/>
                  </a:cubicBezTo>
                  <a:cubicBezTo>
                    <a:pt x="8907" y="15481"/>
                    <a:pt x="12946" y="11321"/>
                    <a:pt x="12149" y="6481"/>
                  </a:cubicBezTo>
                  <a:cubicBezTo>
                    <a:pt x="11714" y="3800"/>
                    <a:pt x="11577" y="2456"/>
                    <a:pt x="10965" y="121"/>
                  </a:cubicBezTo>
                  <a:lnTo>
                    <a:pt x="1" y="0"/>
                  </a:lnTo>
                  <a:close/>
                </a:path>
              </a:pathLst>
            </a:custGeom>
            <a:solidFill>
              <a:srgbClr val="FB9E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6536;p60"/>
            <p:cNvSpPr/>
            <p:nvPr/>
          </p:nvSpPr>
          <p:spPr>
            <a:xfrm>
              <a:off x="5925700" y="3434700"/>
              <a:ext cx="409650" cy="428775"/>
            </a:xfrm>
            <a:custGeom>
              <a:avLst/>
              <a:gdLst/>
              <a:ahLst/>
              <a:cxnLst/>
              <a:rect l="l" t="t" r="r" b="b"/>
              <a:pathLst>
                <a:path w="16386" h="17151" extrusionOk="0">
                  <a:moveTo>
                    <a:pt x="5338" y="0"/>
                  </a:moveTo>
                  <a:lnTo>
                    <a:pt x="1" y="10587"/>
                  </a:lnTo>
                  <a:cubicBezTo>
                    <a:pt x="4622" y="13891"/>
                    <a:pt x="15717" y="17150"/>
                    <a:pt x="16355" y="17150"/>
                  </a:cubicBezTo>
                  <a:cubicBezTo>
                    <a:pt x="16376" y="17150"/>
                    <a:pt x="16385" y="17147"/>
                    <a:pt x="16383" y="17139"/>
                  </a:cubicBezTo>
                  <a:lnTo>
                    <a:pt x="15401" y="2053"/>
                  </a:lnTo>
                  <a:cubicBezTo>
                    <a:pt x="15401" y="2053"/>
                    <a:pt x="11464" y="2029"/>
                    <a:pt x="11376" y="1989"/>
                  </a:cubicBezTo>
                  <a:cubicBezTo>
                    <a:pt x="8413" y="749"/>
                    <a:pt x="5338" y="0"/>
                    <a:pt x="5338" y="0"/>
                  </a:cubicBezTo>
                  <a:close/>
                </a:path>
              </a:pathLst>
            </a:custGeom>
            <a:solidFill>
              <a:srgbClr val="FB9E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6537;p60"/>
            <p:cNvSpPr/>
            <p:nvPr/>
          </p:nvSpPr>
          <p:spPr>
            <a:xfrm>
              <a:off x="6209875" y="3484400"/>
              <a:ext cx="386450" cy="64225"/>
            </a:xfrm>
            <a:custGeom>
              <a:avLst/>
              <a:gdLst/>
              <a:ahLst/>
              <a:cxnLst/>
              <a:rect l="l" t="t" r="r" b="b"/>
              <a:pathLst>
                <a:path w="15458" h="2569" extrusionOk="0">
                  <a:moveTo>
                    <a:pt x="1" y="1"/>
                  </a:moveTo>
                  <a:lnTo>
                    <a:pt x="1103" y="870"/>
                  </a:lnTo>
                  <a:lnTo>
                    <a:pt x="15457" y="2569"/>
                  </a:lnTo>
                  <a:lnTo>
                    <a:pt x="14870" y="105"/>
                  </a:lnTo>
                  <a:lnTo>
                    <a:pt x="1" y="1"/>
                  </a:lnTo>
                  <a:close/>
                </a:path>
              </a:pathLst>
            </a:custGeom>
            <a:solidFill>
              <a:srgbClr val="D961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6538;p60"/>
            <p:cNvSpPr/>
            <p:nvPr/>
          </p:nvSpPr>
          <p:spPr>
            <a:xfrm>
              <a:off x="6150500" y="3361650"/>
              <a:ext cx="462925" cy="126800"/>
            </a:xfrm>
            <a:custGeom>
              <a:avLst/>
              <a:gdLst/>
              <a:ahLst/>
              <a:cxnLst/>
              <a:rect l="l" t="t" r="r" b="b"/>
              <a:pathLst>
                <a:path w="18517" h="5072" extrusionOk="0">
                  <a:moveTo>
                    <a:pt x="17309" y="0"/>
                  </a:moveTo>
                  <a:lnTo>
                    <a:pt x="1" y="1457"/>
                  </a:lnTo>
                  <a:lnTo>
                    <a:pt x="983" y="3719"/>
                  </a:lnTo>
                  <a:lnTo>
                    <a:pt x="2392" y="5023"/>
                  </a:lnTo>
                  <a:lnTo>
                    <a:pt x="18516" y="5072"/>
                  </a:lnTo>
                  <a:lnTo>
                    <a:pt x="173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6539;p60"/>
            <p:cNvSpPr/>
            <p:nvPr/>
          </p:nvSpPr>
          <p:spPr>
            <a:xfrm>
              <a:off x="4945975" y="3334475"/>
              <a:ext cx="465525" cy="141300"/>
            </a:xfrm>
            <a:custGeom>
              <a:avLst/>
              <a:gdLst/>
              <a:ahLst/>
              <a:cxnLst/>
              <a:rect l="l" t="t" r="r" b="b"/>
              <a:pathLst>
                <a:path w="18621" h="5652" extrusionOk="0">
                  <a:moveTo>
                    <a:pt x="1369" y="0"/>
                  </a:moveTo>
                  <a:lnTo>
                    <a:pt x="1" y="5024"/>
                  </a:lnTo>
                  <a:lnTo>
                    <a:pt x="15658" y="5652"/>
                  </a:lnTo>
                  <a:lnTo>
                    <a:pt x="17558" y="4267"/>
                  </a:lnTo>
                  <a:lnTo>
                    <a:pt x="18621" y="2045"/>
                  </a:lnTo>
                  <a:lnTo>
                    <a:pt x="1369" y="0"/>
                  </a:lnTo>
                  <a:close/>
                </a:path>
              </a:pathLst>
            </a:custGeom>
            <a:solidFill>
              <a:srgbClr val="097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6540;p60"/>
            <p:cNvSpPr/>
            <p:nvPr/>
          </p:nvSpPr>
          <p:spPr>
            <a:xfrm>
              <a:off x="6075625" y="3219725"/>
              <a:ext cx="123600" cy="251825"/>
            </a:xfrm>
            <a:custGeom>
              <a:avLst/>
              <a:gdLst/>
              <a:ahLst/>
              <a:cxnLst/>
              <a:rect l="l" t="t" r="r" b="b"/>
              <a:pathLst>
                <a:path w="4944" h="10073" extrusionOk="0">
                  <a:moveTo>
                    <a:pt x="566" y="1"/>
                  </a:moveTo>
                  <a:cubicBezTo>
                    <a:pt x="475" y="1"/>
                    <a:pt x="395" y="71"/>
                    <a:pt x="395" y="163"/>
                  </a:cubicBezTo>
                  <a:cubicBezTo>
                    <a:pt x="387" y="227"/>
                    <a:pt x="1" y="6490"/>
                    <a:pt x="4598" y="10040"/>
                  </a:cubicBezTo>
                  <a:cubicBezTo>
                    <a:pt x="4630" y="10056"/>
                    <a:pt x="4670" y="10073"/>
                    <a:pt x="4702" y="10073"/>
                  </a:cubicBezTo>
                  <a:cubicBezTo>
                    <a:pt x="4871" y="10073"/>
                    <a:pt x="4944" y="9863"/>
                    <a:pt x="4815" y="9759"/>
                  </a:cubicBezTo>
                  <a:cubicBezTo>
                    <a:pt x="363" y="6329"/>
                    <a:pt x="742" y="251"/>
                    <a:pt x="742" y="187"/>
                  </a:cubicBezTo>
                  <a:cubicBezTo>
                    <a:pt x="742" y="90"/>
                    <a:pt x="677" y="10"/>
                    <a:pt x="581" y="2"/>
                  </a:cubicBezTo>
                  <a:cubicBezTo>
                    <a:pt x="576" y="1"/>
                    <a:pt x="571" y="1"/>
                    <a:pt x="5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6541;p60"/>
            <p:cNvSpPr/>
            <p:nvPr/>
          </p:nvSpPr>
          <p:spPr>
            <a:xfrm>
              <a:off x="5290325" y="3356675"/>
              <a:ext cx="392275" cy="193625"/>
            </a:xfrm>
            <a:custGeom>
              <a:avLst/>
              <a:gdLst/>
              <a:ahLst/>
              <a:cxnLst/>
              <a:rect l="l" t="t" r="r" b="b"/>
              <a:pathLst>
                <a:path w="15691" h="7745" extrusionOk="0">
                  <a:moveTo>
                    <a:pt x="7896" y="0"/>
                  </a:moveTo>
                  <a:cubicBezTo>
                    <a:pt x="6884" y="0"/>
                    <a:pt x="5901" y="100"/>
                    <a:pt x="5241" y="392"/>
                  </a:cubicBezTo>
                  <a:cubicBezTo>
                    <a:pt x="3390" y="1213"/>
                    <a:pt x="1" y="6486"/>
                    <a:pt x="1" y="6486"/>
                  </a:cubicBezTo>
                  <a:cubicBezTo>
                    <a:pt x="1" y="6486"/>
                    <a:pt x="997" y="6373"/>
                    <a:pt x="2422" y="6373"/>
                  </a:cubicBezTo>
                  <a:cubicBezTo>
                    <a:pt x="3547" y="6373"/>
                    <a:pt x="4939" y="6444"/>
                    <a:pt x="6320" y="6696"/>
                  </a:cubicBezTo>
                  <a:cubicBezTo>
                    <a:pt x="10693" y="7493"/>
                    <a:pt x="13271" y="7745"/>
                    <a:pt x="14583" y="7745"/>
                  </a:cubicBezTo>
                  <a:cubicBezTo>
                    <a:pt x="15324" y="7745"/>
                    <a:pt x="15662" y="7665"/>
                    <a:pt x="15691" y="7557"/>
                  </a:cubicBezTo>
                  <a:cubicBezTo>
                    <a:pt x="15691" y="7557"/>
                    <a:pt x="12632" y="714"/>
                    <a:pt x="11907" y="424"/>
                  </a:cubicBezTo>
                  <a:cubicBezTo>
                    <a:pt x="11648" y="326"/>
                    <a:pt x="9726" y="0"/>
                    <a:pt x="7896" y="0"/>
                  </a:cubicBezTo>
                  <a:close/>
                </a:path>
              </a:pathLst>
            </a:custGeom>
            <a:solidFill>
              <a:srgbClr val="A5A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6542;p60"/>
            <p:cNvSpPr/>
            <p:nvPr/>
          </p:nvSpPr>
          <p:spPr>
            <a:xfrm>
              <a:off x="5287100" y="3443150"/>
              <a:ext cx="210550" cy="102675"/>
            </a:xfrm>
            <a:custGeom>
              <a:avLst/>
              <a:gdLst/>
              <a:ahLst/>
              <a:cxnLst/>
              <a:rect l="l" t="t" r="r" b="b"/>
              <a:pathLst>
                <a:path w="8422" h="4107" extrusionOk="0">
                  <a:moveTo>
                    <a:pt x="7365" y="1"/>
                  </a:moveTo>
                  <a:cubicBezTo>
                    <a:pt x="5282" y="1"/>
                    <a:pt x="423" y="2410"/>
                    <a:pt x="226" y="3076"/>
                  </a:cubicBezTo>
                  <a:cubicBezTo>
                    <a:pt x="1" y="3873"/>
                    <a:pt x="2360" y="4106"/>
                    <a:pt x="2360" y="4106"/>
                  </a:cubicBezTo>
                  <a:cubicBezTo>
                    <a:pt x="2360" y="4106"/>
                    <a:pt x="8421" y="588"/>
                    <a:pt x="8188" y="274"/>
                  </a:cubicBezTo>
                  <a:cubicBezTo>
                    <a:pt x="8040" y="83"/>
                    <a:pt x="7750" y="1"/>
                    <a:pt x="7365" y="1"/>
                  </a:cubicBezTo>
                  <a:close/>
                </a:path>
              </a:pathLst>
            </a:custGeom>
            <a:solidFill>
              <a:srgbClr val="A5A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6543;p60"/>
            <p:cNvSpPr/>
            <p:nvPr/>
          </p:nvSpPr>
          <p:spPr>
            <a:xfrm>
              <a:off x="5953275" y="3354400"/>
              <a:ext cx="244675" cy="108025"/>
            </a:xfrm>
            <a:custGeom>
              <a:avLst/>
              <a:gdLst/>
              <a:ahLst/>
              <a:cxnLst/>
              <a:rect l="l" t="t" r="r" b="b"/>
              <a:pathLst>
                <a:path w="9787" h="4321" extrusionOk="0">
                  <a:moveTo>
                    <a:pt x="6206" y="1"/>
                  </a:moveTo>
                  <a:cubicBezTo>
                    <a:pt x="4940" y="1"/>
                    <a:pt x="3816" y="226"/>
                    <a:pt x="3816" y="226"/>
                  </a:cubicBezTo>
                  <a:cubicBezTo>
                    <a:pt x="3816" y="226"/>
                    <a:pt x="1490" y="2391"/>
                    <a:pt x="57" y="2544"/>
                  </a:cubicBezTo>
                  <a:cubicBezTo>
                    <a:pt x="0" y="2552"/>
                    <a:pt x="3261" y="2850"/>
                    <a:pt x="4058" y="3075"/>
                  </a:cubicBezTo>
                  <a:cubicBezTo>
                    <a:pt x="4468" y="3196"/>
                    <a:pt x="8083" y="4194"/>
                    <a:pt x="8083" y="4194"/>
                  </a:cubicBezTo>
                  <a:cubicBezTo>
                    <a:pt x="8083" y="4194"/>
                    <a:pt x="8298" y="4321"/>
                    <a:pt x="8572" y="4321"/>
                  </a:cubicBezTo>
                  <a:cubicBezTo>
                    <a:pt x="9022" y="4321"/>
                    <a:pt x="9629" y="3982"/>
                    <a:pt x="9709" y="2198"/>
                  </a:cubicBezTo>
                  <a:cubicBezTo>
                    <a:pt x="9787" y="391"/>
                    <a:pt x="7873" y="1"/>
                    <a:pt x="6206" y="1"/>
                  </a:cubicBezTo>
                  <a:close/>
                </a:path>
              </a:pathLst>
            </a:custGeom>
            <a:solidFill>
              <a:srgbClr val="FB9E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6544;p60"/>
            <p:cNvSpPr/>
            <p:nvPr/>
          </p:nvSpPr>
          <p:spPr>
            <a:xfrm>
              <a:off x="6048075" y="3257750"/>
              <a:ext cx="137275" cy="140400"/>
            </a:xfrm>
            <a:custGeom>
              <a:avLst/>
              <a:gdLst/>
              <a:ahLst/>
              <a:cxnLst/>
              <a:rect l="l" t="t" r="r" b="b"/>
              <a:pathLst>
                <a:path w="5491" h="5616" extrusionOk="0">
                  <a:moveTo>
                    <a:pt x="4273" y="1"/>
                  </a:moveTo>
                  <a:cubicBezTo>
                    <a:pt x="3120" y="1"/>
                    <a:pt x="0" y="4180"/>
                    <a:pt x="0" y="4180"/>
                  </a:cubicBezTo>
                  <a:cubicBezTo>
                    <a:pt x="0" y="4180"/>
                    <a:pt x="161" y="5616"/>
                    <a:pt x="882" y="5616"/>
                  </a:cubicBezTo>
                  <a:cubicBezTo>
                    <a:pt x="916" y="5616"/>
                    <a:pt x="953" y="5612"/>
                    <a:pt x="990" y="5605"/>
                  </a:cubicBezTo>
                  <a:cubicBezTo>
                    <a:pt x="1803" y="5460"/>
                    <a:pt x="5490" y="276"/>
                    <a:pt x="4363" y="10"/>
                  </a:cubicBezTo>
                  <a:cubicBezTo>
                    <a:pt x="4335" y="4"/>
                    <a:pt x="4305" y="1"/>
                    <a:pt x="4273" y="1"/>
                  </a:cubicBezTo>
                  <a:close/>
                </a:path>
              </a:pathLst>
            </a:custGeom>
            <a:solidFill>
              <a:srgbClr val="FB9E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6545;p60"/>
            <p:cNvSpPr/>
            <p:nvPr/>
          </p:nvSpPr>
          <p:spPr>
            <a:xfrm>
              <a:off x="6104225" y="3252700"/>
              <a:ext cx="147325" cy="140025"/>
            </a:xfrm>
            <a:custGeom>
              <a:avLst/>
              <a:gdLst/>
              <a:ahLst/>
              <a:cxnLst/>
              <a:rect l="l" t="t" r="r" b="b"/>
              <a:pathLst>
                <a:path w="5893" h="5601" extrusionOk="0">
                  <a:moveTo>
                    <a:pt x="4421" y="1"/>
                  </a:moveTo>
                  <a:cubicBezTo>
                    <a:pt x="3533" y="1"/>
                    <a:pt x="0" y="4334"/>
                    <a:pt x="0" y="4334"/>
                  </a:cubicBezTo>
                  <a:cubicBezTo>
                    <a:pt x="0" y="4334"/>
                    <a:pt x="539" y="5600"/>
                    <a:pt x="1291" y="5600"/>
                  </a:cubicBezTo>
                  <a:cubicBezTo>
                    <a:pt x="1329" y="5600"/>
                    <a:pt x="1369" y="5597"/>
                    <a:pt x="1409" y="5590"/>
                  </a:cubicBezTo>
                  <a:cubicBezTo>
                    <a:pt x="2214" y="5445"/>
                    <a:pt x="5893" y="703"/>
                    <a:pt x="4508" y="19"/>
                  </a:cubicBezTo>
                  <a:cubicBezTo>
                    <a:pt x="4483" y="7"/>
                    <a:pt x="4454" y="1"/>
                    <a:pt x="4421" y="1"/>
                  </a:cubicBezTo>
                  <a:close/>
                </a:path>
              </a:pathLst>
            </a:custGeom>
            <a:solidFill>
              <a:srgbClr val="FB9E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6546;p60"/>
            <p:cNvSpPr/>
            <p:nvPr/>
          </p:nvSpPr>
          <p:spPr>
            <a:xfrm>
              <a:off x="6094950" y="3304750"/>
              <a:ext cx="194050" cy="150900"/>
            </a:xfrm>
            <a:custGeom>
              <a:avLst/>
              <a:gdLst/>
              <a:ahLst/>
              <a:cxnLst/>
              <a:rect l="l" t="t" r="r" b="b"/>
              <a:pathLst>
                <a:path w="7762" h="6036" extrusionOk="0">
                  <a:moveTo>
                    <a:pt x="6203" y="1"/>
                  </a:moveTo>
                  <a:cubicBezTo>
                    <a:pt x="5014" y="1"/>
                    <a:pt x="1" y="5303"/>
                    <a:pt x="1" y="5303"/>
                  </a:cubicBezTo>
                  <a:cubicBezTo>
                    <a:pt x="1" y="5303"/>
                    <a:pt x="1291" y="6036"/>
                    <a:pt x="2113" y="6036"/>
                  </a:cubicBezTo>
                  <a:cubicBezTo>
                    <a:pt x="2117" y="6036"/>
                    <a:pt x="2122" y="6036"/>
                    <a:pt x="2126" y="6036"/>
                  </a:cubicBezTo>
                  <a:cubicBezTo>
                    <a:pt x="2955" y="6028"/>
                    <a:pt x="7761" y="497"/>
                    <a:pt x="6296" y="14"/>
                  </a:cubicBezTo>
                  <a:cubicBezTo>
                    <a:pt x="6269" y="5"/>
                    <a:pt x="6238" y="1"/>
                    <a:pt x="6203" y="1"/>
                  </a:cubicBezTo>
                  <a:close/>
                </a:path>
              </a:pathLst>
            </a:custGeom>
            <a:solidFill>
              <a:srgbClr val="FB9E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6547;p60"/>
            <p:cNvSpPr/>
            <p:nvPr/>
          </p:nvSpPr>
          <p:spPr>
            <a:xfrm>
              <a:off x="6145075" y="3362500"/>
              <a:ext cx="133850" cy="113550"/>
            </a:xfrm>
            <a:custGeom>
              <a:avLst/>
              <a:gdLst/>
              <a:ahLst/>
              <a:cxnLst/>
              <a:rect l="l" t="t" r="r" b="b"/>
              <a:pathLst>
                <a:path w="5354" h="4542" extrusionOk="0">
                  <a:moveTo>
                    <a:pt x="4511" y="0"/>
                  </a:moveTo>
                  <a:cubicBezTo>
                    <a:pt x="3510" y="0"/>
                    <a:pt x="0" y="3701"/>
                    <a:pt x="0" y="3701"/>
                  </a:cubicBezTo>
                  <a:cubicBezTo>
                    <a:pt x="0" y="3701"/>
                    <a:pt x="143" y="4168"/>
                    <a:pt x="946" y="4168"/>
                  </a:cubicBezTo>
                  <a:cubicBezTo>
                    <a:pt x="953" y="4168"/>
                    <a:pt x="959" y="4168"/>
                    <a:pt x="966" y="4168"/>
                  </a:cubicBezTo>
                  <a:cubicBezTo>
                    <a:pt x="1144" y="4168"/>
                    <a:pt x="1439" y="4541"/>
                    <a:pt x="1836" y="4541"/>
                  </a:cubicBezTo>
                  <a:cubicBezTo>
                    <a:pt x="2017" y="4541"/>
                    <a:pt x="2218" y="4465"/>
                    <a:pt x="2440" y="4241"/>
                  </a:cubicBezTo>
                  <a:cubicBezTo>
                    <a:pt x="4017" y="2663"/>
                    <a:pt x="5354" y="940"/>
                    <a:pt x="4710" y="87"/>
                  </a:cubicBezTo>
                  <a:cubicBezTo>
                    <a:pt x="4665" y="28"/>
                    <a:pt x="4597" y="0"/>
                    <a:pt x="4511" y="0"/>
                  </a:cubicBezTo>
                  <a:close/>
                </a:path>
              </a:pathLst>
            </a:custGeom>
            <a:solidFill>
              <a:srgbClr val="FB9E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6548;p60"/>
            <p:cNvSpPr/>
            <p:nvPr/>
          </p:nvSpPr>
          <p:spPr>
            <a:xfrm>
              <a:off x="5672300" y="3536775"/>
              <a:ext cx="672850" cy="333675"/>
            </a:xfrm>
            <a:custGeom>
              <a:avLst/>
              <a:gdLst/>
              <a:ahLst/>
              <a:cxnLst/>
              <a:rect l="l" t="t" r="r" b="b"/>
              <a:pathLst>
                <a:path w="26914" h="13347" extrusionOk="0">
                  <a:moveTo>
                    <a:pt x="245" y="1"/>
                  </a:moveTo>
                  <a:cubicBezTo>
                    <a:pt x="117" y="1"/>
                    <a:pt x="0" y="151"/>
                    <a:pt x="106" y="281"/>
                  </a:cubicBezTo>
                  <a:cubicBezTo>
                    <a:pt x="170" y="369"/>
                    <a:pt x="1764" y="2333"/>
                    <a:pt x="5838" y="4942"/>
                  </a:cubicBezTo>
                  <a:cubicBezTo>
                    <a:pt x="9597" y="7349"/>
                    <a:pt x="16247" y="10754"/>
                    <a:pt x="26632" y="13338"/>
                  </a:cubicBezTo>
                  <a:cubicBezTo>
                    <a:pt x="26648" y="13346"/>
                    <a:pt x="26656" y="13346"/>
                    <a:pt x="26672" y="13346"/>
                  </a:cubicBezTo>
                  <a:lnTo>
                    <a:pt x="26680" y="13346"/>
                  </a:lnTo>
                  <a:cubicBezTo>
                    <a:pt x="26881" y="13346"/>
                    <a:pt x="26913" y="13056"/>
                    <a:pt x="26720" y="13008"/>
                  </a:cubicBezTo>
                  <a:cubicBezTo>
                    <a:pt x="16392" y="10432"/>
                    <a:pt x="9782" y="7051"/>
                    <a:pt x="6055" y="4668"/>
                  </a:cubicBezTo>
                  <a:cubicBezTo>
                    <a:pt x="2014" y="2084"/>
                    <a:pt x="396" y="87"/>
                    <a:pt x="380" y="71"/>
                  </a:cubicBezTo>
                  <a:cubicBezTo>
                    <a:pt x="340" y="21"/>
                    <a:pt x="292" y="1"/>
                    <a:pt x="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6549;p60"/>
            <p:cNvSpPr/>
            <p:nvPr/>
          </p:nvSpPr>
          <p:spPr>
            <a:xfrm>
              <a:off x="5283275" y="3716975"/>
              <a:ext cx="655900" cy="152250"/>
            </a:xfrm>
            <a:custGeom>
              <a:avLst/>
              <a:gdLst/>
              <a:ahLst/>
              <a:cxnLst/>
              <a:rect l="l" t="t" r="r" b="b"/>
              <a:pathLst>
                <a:path w="26236" h="6090" extrusionOk="0">
                  <a:moveTo>
                    <a:pt x="25978" y="0"/>
                  </a:moveTo>
                  <a:cubicBezTo>
                    <a:pt x="25942" y="0"/>
                    <a:pt x="25904" y="13"/>
                    <a:pt x="25867" y="44"/>
                  </a:cubicBezTo>
                  <a:cubicBezTo>
                    <a:pt x="25767" y="108"/>
                    <a:pt x="17310" y="5744"/>
                    <a:pt x="5281" y="5744"/>
                  </a:cubicBezTo>
                  <a:cubicBezTo>
                    <a:pt x="3670" y="5744"/>
                    <a:pt x="1994" y="5643"/>
                    <a:pt x="267" y="5414"/>
                  </a:cubicBezTo>
                  <a:cubicBezTo>
                    <a:pt x="259" y="5413"/>
                    <a:pt x="251" y="5413"/>
                    <a:pt x="243" y="5413"/>
                  </a:cubicBezTo>
                  <a:cubicBezTo>
                    <a:pt x="31" y="5413"/>
                    <a:pt x="1" y="5729"/>
                    <a:pt x="218" y="5760"/>
                  </a:cubicBezTo>
                  <a:cubicBezTo>
                    <a:pt x="1893" y="5985"/>
                    <a:pt x="3583" y="6090"/>
                    <a:pt x="5274" y="6090"/>
                  </a:cubicBezTo>
                  <a:cubicBezTo>
                    <a:pt x="17414" y="6090"/>
                    <a:pt x="25963" y="398"/>
                    <a:pt x="26060" y="334"/>
                  </a:cubicBezTo>
                  <a:cubicBezTo>
                    <a:pt x="26235" y="230"/>
                    <a:pt x="26127" y="0"/>
                    <a:pt x="2597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6550;p60"/>
            <p:cNvSpPr/>
            <p:nvPr/>
          </p:nvSpPr>
          <p:spPr>
            <a:xfrm>
              <a:off x="5813800" y="3395025"/>
              <a:ext cx="454675" cy="144950"/>
            </a:xfrm>
            <a:custGeom>
              <a:avLst/>
              <a:gdLst/>
              <a:ahLst/>
              <a:cxnLst/>
              <a:rect l="l" t="t" r="r" b="b"/>
              <a:pathLst>
                <a:path w="18187" h="5798" extrusionOk="0">
                  <a:moveTo>
                    <a:pt x="187" y="1"/>
                  </a:moveTo>
                  <a:cubicBezTo>
                    <a:pt x="96" y="1"/>
                    <a:pt x="16" y="70"/>
                    <a:pt x="9" y="154"/>
                  </a:cubicBezTo>
                  <a:cubicBezTo>
                    <a:pt x="1" y="251"/>
                    <a:pt x="73" y="340"/>
                    <a:pt x="170" y="348"/>
                  </a:cubicBezTo>
                  <a:cubicBezTo>
                    <a:pt x="314" y="356"/>
                    <a:pt x="14861" y="1676"/>
                    <a:pt x="17824" y="5725"/>
                  </a:cubicBezTo>
                  <a:cubicBezTo>
                    <a:pt x="17856" y="5765"/>
                    <a:pt x="17904" y="5790"/>
                    <a:pt x="17961" y="5798"/>
                  </a:cubicBezTo>
                  <a:cubicBezTo>
                    <a:pt x="18106" y="5790"/>
                    <a:pt x="18186" y="5637"/>
                    <a:pt x="18098" y="5516"/>
                  </a:cubicBezTo>
                  <a:cubicBezTo>
                    <a:pt x="15055" y="1346"/>
                    <a:pt x="806" y="50"/>
                    <a:pt x="202" y="1"/>
                  </a:cubicBezTo>
                  <a:cubicBezTo>
                    <a:pt x="197" y="1"/>
                    <a:pt x="192" y="1"/>
                    <a:pt x="1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6551;p60"/>
            <p:cNvSpPr/>
            <p:nvPr/>
          </p:nvSpPr>
          <p:spPr>
            <a:xfrm>
              <a:off x="5400225" y="3491100"/>
              <a:ext cx="277950" cy="58050"/>
            </a:xfrm>
            <a:custGeom>
              <a:avLst/>
              <a:gdLst/>
              <a:ahLst/>
              <a:cxnLst/>
              <a:rect l="l" t="t" r="r" b="b"/>
              <a:pathLst>
                <a:path w="11118" h="2322" extrusionOk="0">
                  <a:moveTo>
                    <a:pt x="2526" y="1"/>
                  </a:moveTo>
                  <a:cubicBezTo>
                    <a:pt x="2499" y="1"/>
                    <a:pt x="2478" y="2"/>
                    <a:pt x="2464" y="6"/>
                  </a:cubicBezTo>
                  <a:cubicBezTo>
                    <a:pt x="1972" y="151"/>
                    <a:pt x="0" y="1206"/>
                    <a:pt x="0" y="1206"/>
                  </a:cubicBezTo>
                  <a:cubicBezTo>
                    <a:pt x="0" y="1206"/>
                    <a:pt x="6476" y="2322"/>
                    <a:pt x="9640" y="2322"/>
                  </a:cubicBezTo>
                  <a:cubicBezTo>
                    <a:pt x="10315" y="2322"/>
                    <a:pt x="10839" y="2271"/>
                    <a:pt x="11118" y="2148"/>
                  </a:cubicBezTo>
                  <a:cubicBezTo>
                    <a:pt x="11118" y="2148"/>
                    <a:pt x="3424" y="1"/>
                    <a:pt x="2526" y="1"/>
                  </a:cubicBezTo>
                  <a:close/>
                </a:path>
              </a:pathLst>
            </a:custGeom>
            <a:solidFill>
              <a:srgbClr val="929B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6552;p60"/>
            <p:cNvSpPr/>
            <p:nvPr/>
          </p:nvSpPr>
          <p:spPr>
            <a:xfrm>
              <a:off x="5398800" y="3518900"/>
              <a:ext cx="286025" cy="31550"/>
            </a:xfrm>
            <a:custGeom>
              <a:avLst/>
              <a:gdLst/>
              <a:ahLst/>
              <a:cxnLst/>
              <a:rect l="l" t="t" r="r" b="b"/>
              <a:pathLst>
                <a:path w="11441" h="1262" extrusionOk="0">
                  <a:moveTo>
                    <a:pt x="185" y="0"/>
                  </a:moveTo>
                  <a:cubicBezTo>
                    <a:pt x="104" y="0"/>
                    <a:pt x="32" y="59"/>
                    <a:pt x="25" y="142"/>
                  </a:cubicBezTo>
                  <a:cubicBezTo>
                    <a:pt x="1" y="239"/>
                    <a:pt x="65" y="327"/>
                    <a:pt x="162" y="344"/>
                  </a:cubicBezTo>
                  <a:cubicBezTo>
                    <a:pt x="218" y="352"/>
                    <a:pt x="5362" y="1261"/>
                    <a:pt x="10297" y="1261"/>
                  </a:cubicBezTo>
                  <a:cubicBezTo>
                    <a:pt x="10619" y="1261"/>
                    <a:pt x="10949" y="1261"/>
                    <a:pt x="11271" y="1253"/>
                  </a:cubicBezTo>
                  <a:cubicBezTo>
                    <a:pt x="11360" y="1245"/>
                    <a:pt x="11440" y="1165"/>
                    <a:pt x="11440" y="1068"/>
                  </a:cubicBezTo>
                  <a:cubicBezTo>
                    <a:pt x="11440" y="976"/>
                    <a:pt x="11367" y="898"/>
                    <a:pt x="11269" y="898"/>
                  </a:cubicBezTo>
                  <a:cubicBezTo>
                    <a:pt x="11265" y="898"/>
                    <a:pt x="11260" y="899"/>
                    <a:pt x="11255" y="899"/>
                  </a:cubicBezTo>
                  <a:cubicBezTo>
                    <a:pt x="10916" y="909"/>
                    <a:pt x="10574" y="913"/>
                    <a:pt x="10232" y="913"/>
                  </a:cubicBezTo>
                  <a:cubicBezTo>
                    <a:pt x="5356" y="913"/>
                    <a:pt x="279" y="13"/>
                    <a:pt x="226" y="5"/>
                  </a:cubicBezTo>
                  <a:cubicBezTo>
                    <a:pt x="212" y="2"/>
                    <a:pt x="199" y="0"/>
                    <a:pt x="18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6553;p60"/>
            <p:cNvSpPr/>
            <p:nvPr/>
          </p:nvSpPr>
          <p:spPr>
            <a:xfrm>
              <a:off x="5591425" y="3384525"/>
              <a:ext cx="94375" cy="160075"/>
            </a:xfrm>
            <a:custGeom>
              <a:avLst/>
              <a:gdLst/>
              <a:ahLst/>
              <a:cxnLst/>
              <a:rect l="l" t="t" r="r" b="b"/>
              <a:pathLst>
                <a:path w="3775" h="6403" extrusionOk="0">
                  <a:moveTo>
                    <a:pt x="218" y="0"/>
                  </a:moveTo>
                  <a:cubicBezTo>
                    <a:pt x="106" y="0"/>
                    <a:pt x="1" y="109"/>
                    <a:pt x="56" y="236"/>
                  </a:cubicBezTo>
                  <a:lnTo>
                    <a:pt x="3413" y="6306"/>
                  </a:lnTo>
                  <a:cubicBezTo>
                    <a:pt x="3437" y="6362"/>
                    <a:pt x="3501" y="6394"/>
                    <a:pt x="3565" y="6403"/>
                  </a:cubicBezTo>
                  <a:lnTo>
                    <a:pt x="3565" y="6403"/>
                  </a:lnTo>
                  <a:cubicBezTo>
                    <a:pt x="3698" y="6398"/>
                    <a:pt x="3774" y="6256"/>
                    <a:pt x="3711" y="6145"/>
                  </a:cubicBezTo>
                  <a:lnTo>
                    <a:pt x="362" y="75"/>
                  </a:lnTo>
                  <a:cubicBezTo>
                    <a:pt x="322" y="23"/>
                    <a:pt x="269" y="0"/>
                    <a:pt x="218" y="0"/>
                  </a:cubicBezTo>
                  <a:close/>
                  <a:moveTo>
                    <a:pt x="3565" y="6403"/>
                  </a:moveTo>
                  <a:cubicBezTo>
                    <a:pt x="3563" y="6403"/>
                    <a:pt x="3561" y="6403"/>
                    <a:pt x="3558" y="6403"/>
                  </a:cubicBezTo>
                  <a:lnTo>
                    <a:pt x="3566" y="6403"/>
                  </a:lnTo>
                  <a:cubicBezTo>
                    <a:pt x="3566" y="6403"/>
                    <a:pt x="3566" y="6403"/>
                    <a:pt x="3565" y="6403"/>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6554;p60"/>
            <p:cNvSpPr/>
            <p:nvPr/>
          </p:nvSpPr>
          <p:spPr>
            <a:xfrm>
              <a:off x="4968925" y="3459650"/>
              <a:ext cx="402325" cy="56375"/>
            </a:xfrm>
            <a:custGeom>
              <a:avLst/>
              <a:gdLst/>
              <a:ahLst/>
              <a:cxnLst/>
              <a:rect l="l" t="t" r="r" b="b"/>
              <a:pathLst>
                <a:path w="16093" h="2255" extrusionOk="0">
                  <a:moveTo>
                    <a:pt x="588" y="1"/>
                  </a:moveTo>
                  <a:cubicBezTo>
                    <a:pt x="387" y="733"/>
                    <a:pt x="193" y="1482"/>
                    <a:pt x="0" y="2255"/>
                  </a:cubicBezTo>
                  <a:lnTo>
                    <a:pt x="16093" y="814"/>
                  </a:lnTo>
                  <a:lnTo>
                    <a:pt x="588" y="1"/>
                  </a:lnTo>
                  <a:close/>
                </a:path>
              </a:pathLst>
            </a:custGeom>
            <a:solidFill>
              <a:srgbClr val="E08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6555;p60"/>
            <p:cNvSpPr/>
            <p:nvPr/>
          </p:nvSpPr>
          <p:spPr>
            <a:xfrm>
              <a:off x="6205450" y="3480575"/>
              <a:ext cx="357650" cy="12300"/>
            </a:xfrm>
            <a:custGeom>
              <a:avLst/>
              <a:gdLst/>
              <a:ahLst/>
              <a:cxnLst/>
              <a:rect l="l" t="t" r="r" b="b"/>
              <a:pathLst>
                <a:path w="14306" h="492" extrusionOk="0">
                  <a:moveTo>
                    <a:pt x="178" y="1"/>
                  </a:moveTo>
                  <a:cubicBezTo>
                    <a:pt x="0" y="25"/>
                    <a:pt x="0" y="283"/>
                    <a:pt x="178" y="299"/>
                  </a:cubicBezTo>
                  <a:lnTo>
                    <a:pt x="14121" y="492"/>
                  </a:lnTo>
                  <a:cubicBezTo>
                    <a:pt x="14306" y="468"/>
                    <a:pt x="14306" y="210"/>
                    <a:pt x="14121" y="186"/>
                  </a:cubicBezTo>
                  <a:lnTo>
                    <a:pt x="1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6556;p60"/>
            <p:cNvSpPr/>
            <p:nvPr/>
          </p:nvSpPr>
          <p:spPr>
            <a:xfrm>
              <a:off x="5004350" y="3455025"/>
              <a:ext cx="321425" cy="24175"/>
            </a:xfrm>
            <a:custGeom>
              <a:avLst/>
              <a:gdLst/>
              <a:ahLst/>
              <a:cxnLst/>
              <a:rect l="l" t="t" r="r" b="b"/>
              <a:pathLst>
                <a:path w="12857" h="967" extrusionOk="0">
                  <a:moveTo>
                    <a:pt x="161" y="0"/>
                  </a:moveTo>
                  <a:cubicBezTo>
                    <a:pt x="81" y="0"/>
                    <a:pt x="8" y="65"/>
                    <a:pt x="0" y="145"/>
                  </a:cubicBezTo>
                  <a:cubicBezTo>
                    <a:pt x="0" y="234"/>
                    <a:pt x="65" y="306"/>
                    <a:pt x="145" y="306"/>
                  </a:cubicBezTo>
                  <a:lnTo>
                    <a:pt x="12663" y="966"/>
                  </a:lnTo>
                  <a:lnTo>
                    <a:pt x="12671" y="966"/>
                  </a:lnTo>
                  <a:cubicBezTo>
                    <a:pt x="12848" y="950"/>
                    <a:pt x="12856" y="693"/>
                    <a:pt x="12679" y="669"/>
                  </a:cubicBezTo>
                  <a:lnTo>
                    <a:pt x="16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6557;p60"/>
            <p:cNvSpPr/>
            <p:nvPr/>
          </p:nvSpPr>
          <p:spPr>
            <a:xfrm>
              <a:off x="5635675" y="2695475"/>
              <a:ext cx="137900" cy="203700"/>
            </a:xfrm>
            <a:custGeom>
              <a:avLst/>
              <a:gdLst/>
              <a:ahLst/>
              <a:cxnLst/>
              <a:rect l="l" t="t" r="r" b="b"/>
              <a:pathLst>
                <a:path w="5516" h="8148" extrusionOk="0">
                  <a:moveTo>
                    <a:pt x="1329" y="0"/>
                  </a:moveTo>
                  <a:lnTo>
                    <a:pt x="1" y="2198"/>
                  </a:lnTo>
                  <a:lnTo>
                    <a:pt x="3785" y="8147"/>
                  </a:lnTo>
                  <a:lnTo>
                    <a:pt x="5371" y="8003"/>
                  </a:lnTo>
                  <a:lnTo>
                    <a:pt x="5515" y="6054"/>
                  </a:lnTo>
                  <a:lnTo>
                    <a:pt x="13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6558;p60"/>
            <p:cNvSpPr/>
            <p:nvPr/>
          </p:nvSpPr>
          <p:spPr>
            <a:xfrm>
              <a:off x="5800725" y="2695475"/>
              <a:ext cx="137875" cy="203700"/>
            </a:xfrm>
            <a:custGeom>
              <a:avLst/>
              <a:gdLst/>
              <a:ahLst/>
              <a:cxnLst/>
              <a:rect l="l" t="t" r="r" b="b"/>
              <a:pathLst>
                <a:path w="5515" h="8148" extrusionOk="0">
                  <a:moveTo>
                    <a:pt x="4178" y="0"/>
                  </a:moveTo>
                  <a:lnTo>
                    <a:pt x="0" y="6054"/>
                  </a:lnTo>
                  <a:lnTo>
                    <a:pt x="137" y="8003"/>
                  </a:lnTo>
                  <a:lnTo>
                    <a:pt x="1731" y="8147"/>
                  </a:lnTo>
                  <a:lnTo>
                    <a:pt x="5515" y="2198"/>
                  </a:lnTo>
                  <a:lnTo>
                    <a:pt x="41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6559;p60"/>
            <p:cNvSpPr/>
            <p:nvPr/>
          </p:nvSpPr>
          <p:spPr>
            <a:xfrm>
              <a:off x="5753625" y="2845000"/>
              <a:ext cx="67450" cy="1350675"/>
            </a:xfrm>
            <a:custGeom>
              <a:avLst/>
              <a:gdLst/>
              <a:ahLst/>
              <a:cxnLst/>
              <a:rect l="l" t="t" r="r" b="b"/>
              <a:pathLst>
                <a:path w="2698" h="54027" extrusionOk="0">
                  <a:moveTo>
                    <a:pt x="0" y="1"/>
                  </a:moveTo>
                  <a:lnTo>
                    <a:pt x="0" y="54027"/>
                  </a:lnTo>
                  <a:lnTo>
                    <a:pt x="2697" y="54027"/>
                  </a:lnTo>
                  <a:lnTo>
                    <a:pt x="26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6560;p60"/>
            <p:cNvSpPr/>
            <p:nvPr/>
          </p:nvSpPr>
          <p:spPr>
            <a:xfrm>
              <a:off x="5663725" y="2691550"/>
              <a:ext cx="114075" cy="159125"/>
            </a:xfrm>
            <a:custGeom>
              <a:avLst/>
              <a:gdLst/>
              <a:ahLst/>
              <a:cxnLst/>
              <a:rect l="l" t="t" r="r" b="b"/>
              <a:pathLst>
                <a:path w="4563" h="6365" extrusionOk="0">
                  <a:moveTo>
                    <a:pt x="215" y="0"/>
                  </a:moveTo>
                  <a:cubicBezTo>
                    <a:pt x="107" y="0"/>
                    <a:pt x="0" y="123"/>
                    <a:pt x="87" y="238"/>
                  </a:cubicBezTo>
                  <a:lnTo>
                    <a:pt x="4265" y="6300"/>
                  </a:lnTo>
                  <a:cubicBezTo>
                    <a:pt x="4297" y="6340"/>
                    <a:pt x="4345" y="6364"/>
                    <a:pt x="4393" y="6364"/>
                  </a:cubicBezTo>
                  <a:cubicBezTo>
                    <a:pt x="4426" y="6364"/>
                    <a:pt x="4450" y="6356"/>
                    <a:pt x="4482" y="6340"/>
                  </a:cubicBezTo>
                  <a:cubicBezTo>
                    <a:pt x="4546" y="6292"/>
                    <a:pt x="4563" y="6195"/>
                    <a:pt x="4522" y="6123"/>
                  </a:cubicBezTo>
                  <a:lnTo>
                    <a:pt x="336" y="69"/>
                  </a:lnTo>
                  <a:cubicBezTo>
                    <a:pt x="304" y="20"/>
                    <a:pt x="259" y="0"/>
                    <a:pt x="2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6561;p60"/>
            <p:cNvSpPr/>
            <p:nvPr/>
          </p:nvSpPr>
          <p:spPr>
            <a:xfrm>
              <a:off x="1269600" y="4331700"/>
              <a:ext cx="1209375" cy="1115600"/>
            </a:xfrm>
            <a:custGeom>
              <a:avLst/>
              <a:gdLst/>
              <a:ahLst/>
              <a:cxnLst/>
              <a:rect l="l" t="t" r="r" b="b"/>
              <a:pathLst>
                <a:path w="48375" h="44624" extrusionOk="0">
                  <a:moveTo>
                    <a:pt x="3703" y="1"/>
                  </a:moveTo>
                  <a:cubicBezTo>
                    <a:pt x="1997" y="11497"/>
                    <a:pt x="805" y="32033"/>
                    <a:pt x="0" y="42217"/>
                  </a:cubicBezTo>
                  <a:lnTo>
                    <a:pt x="22469" y="42603"/>
                  </a:lnTo>
                  <a:cubicBezTo>
                    <a:pt x="22638" y="40478"/>
                    <a:pt x="22815" y="28917"/>
                    <a:pt x="22984" y="27283"/>
                  </a:cubicBezTo>
                  <a:cubicBezTo>
                    <a:pt x="23000" y="27106"/>
                    <a:pt x="23089" y="26945"/>
                    <a:pt x="23234" y="26840"/>
                  </a:cubicBezTo>
                  <a:cubicBezTo>
                    <a:pt x="23370" y="26953"/>
                    <a:pt x="23451" y="27114"/>
                    <a:pt x="23459" y="27291"/>
                  </a:cubicBezTo>
                  <a:cubicBezTo>
                    <a:pt x="23580" y="28934"/>
                    <a:pt x="23757" y="42072"/>
                    <a:pt x="23966" y="44205"/>
                  </a:cubicBezTo>
                  <a:lnTo>
                    <a:pt x="48375" y="44624"/>
                  </a:lnTo>
                  <a:cubicBezTo>
                    <a:pt x="47924" y="34408"/>
                    <a:pt x="47103" y="12269"/>
                    <a:pt x="45791" y="717"/>
                  </a:cubicBezTo>
                  <a:lnTo>
                    <a:pt x="24739" y="435"/>
                  </a:lnTo>
                  <a:lnTo>
                    <a:pt x="37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6562;p60"/>
            <p:cNvSpPr/>
            <p:nvPr/>
          </p:nvSpPr>
          <p:spPr>
            <a:xfrm>
              <a:off x="1308225" y="2790575"/>
              <a:ext cx="1104550" cy="1640850"/>
            </a:xfrm>
            <a:custGeom>
              <a:avLst/>
              <a:gdLst/>
              <a:ahLst/>
              <a:cxnLst/>
              <a:rect l="l" t="t" r="r" b="b"/>
              <a:pathLst>
                <a:path w="44182" h="65634" extrusionOk="0">
                  <a:moveTo>
                    <a:pt x="27116" y="0"/>
                  </a:moveTo>
                  <a:cubicBezTo>
                    <a:pt x="19619" y="0"/>
                    <a:pt x="8245" y="777"/>
                    <a:pt x="8245" y="777"/>
                  </a:cubicBezTo>
                  <a:cubicBezTo>
                    <a:pt x="8245" y="777"/>
                    <a:pt x="1273" y="2315"/>
                    <a:pt x="452" y="7370"/>
                  </a:cubicBezTo>
                  <a:cubicBezTo>
                    <a:pt x="1" y="10116"/>
                    <a:pt x="2062" y="62934"/>
                    <a:pt x="2062" y="62934"/>
                  </a:cubicBezTo>
                  <a:cubicBezTo>
                    <a:pt x="2062" y="62934"/>
                    <a:pt x="11866" y="65633"/>
                    <a:pt x="23979" y="65633"/>
                  </a:cubicBezTo>
                  <a:cubicBezTo>
                    <a:pt x="30435" y="65633"/>
                    <a:pt x="37548" y="64866"/>
                    <a:pt x="44181" y="62515"/>
                  </a:cubicBezTo>
                  <a:lnTo>
                    <a:pt x="41839" y="10808"/>
                  </a:lnTo>
                  <a:cubicBezTo>
                    <a:pt x="41589" y="5301"/>
                    <a:pt x="37379" y="761"/>
                    <a:pt x="31904" y="181"/>
                  </a:cubicBezTo>
                  <a:lnTo>
                    <a:pt x="31727" y="165"/>
                  </a:lnTo>
                  <a:cubicBezTo>
                    <a:pt x="30579" y="47"/>
                    <a:pt x="28966" y="0"/>
                    <a:pt x="271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6563;p60"/>
            <p:cNvSpPr/>
            <p:nvPr/>
          </p:nvSpPr>
          <p:spPr>
            <a:xfrm>
              <a:off x="1327950" y="3469525"/>
              <a:ext cx="1067900" cy="447200"/>
            </a:xfrm>
            <a:custGeom>
              <a:avLst/>
              <a:gdLst/>
              <a:ahLst/>
              <a:cxnLst/>
              <a:rect l="l" t="t" r="r" b="b"/>
              <a:pathLst>
                <a:path w="42716" h="17888" extrusionOk="0">
                  <a:moveTo>
                    <a:pt x="1" y="0"/>
                  </a:moveTo>
                  <a:lnTo>
                    <a:pt x="1" y="0"/>
                  </a:lnTo>
                  <a:cubicBezTo>
                    <a:pt x="250" y="8026"/>
                    <a:pt x="379" y="10514"/>
                    <a:pt x="637" y="17469"/>
                  </a:cubicBezTo>
                  <a:cubicBezTo>
                    <a:pt x="1892" y="17528"/>
                    <a:pt x="3092" y="17556"/>
                    <a:pt x="4239" y="17556"/>
                  </a:cubicBezTo>
                  <a:cubicBezTo>
                    <a:pt x="20446" y="17556"/>
                    <a:pt x="26069" y="12053"/>
                    <a:pt x="26522" y="12053"/>
                  </a:cubicBezTo>
                  <a:cubicBezTo>
                    <a:pt x="26531" y="12053"/>
                    <a:pt x="26538" y="12055"/>
                    <a:pt x="26543" y="12059"/>
                  </a:cubicBezTo>
                  <a:cubicBezTo>
                    <a:pt x="29159" y="14386"/>
                    <a:pt x="39914" y="16801"/>
                    <a:pt x="42716" y="17888"/>
                  </a:cubicBezTo>
                  <a:lnTo>
                    <a:pt x="42346" y="12365"/>
                  </a:lnTo>
                  <a:lnTo>
                    <a:pt x="37998" y="9491"/>
                  </a:lnTo>
                  <a:lnTo>
                    <a:pt x="20658" y="3679"/>
                  </a:lnTo>
                  <a:lnTo>
                    <a:pt x="5789" y="419"/>
                  </a:lnTo>
                  <a:lnTo>
                    <a:pt x="1" y="0"/>
                  </a:ln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6564;p60"/>
            <p:cNvSpPr/>
            <p:nvPr/>
          </p:nvSpPr>
          <p:spPr>
            <a:xfrm>
              <a:off x="1645350" y="3412950"/>
              <a:ext cx="748700" cy="508825"/>
            </a:xfrm>
            <a:custGeom>
              <a:avLst/>
              <a:gdLst/>
              <a:ahLst/>
              <a:cxnLst/>
              <a:rect l="l" t="t" r="r" b="b"/>
              <a:pathLst>
                <a:path w="29948" h="20353" extrusionOk="0">
                  <a:moveTo>
                    <a:pt x="0" y="1"/>
                  </a:moveTo>
                  <a:lnTo>
                    <a:pt x="3639" y="7278"/>
                  </a:lnTo>
                  <a:cubicBezTo>
                    <a:pt x="3639" y="7278"/>
                    <a:pt x="14282" y="15538"/>
                    <a:pt x="29947" y="20352"/>
                  </a:cubicBezTo>
                  <a:lnTo>
                    <a:pt x="29207" y="4831"/>
                  </a:lnTo>
                  <a:lnTo>
                    <a:pt x="19724" y="2891"/>
                  </a:lnTo>
                  <a:lnTo>
                    <a:pt x="9701" y="1466"/>
                  </a:lnTo>
                  <a:lnTo>
                    <a:pt x="0" y="1"/>
                  </a:ln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6565;p60"/>
            <p:cNvSpPr/>
            <p:nvPr/>
          </p:nvSpPr>
          <p:spPr>
            <a:xfrm>
              <a:off x="1340450" y="3766975"/>
              <a:ext cx="1060250" cy="320225"/>
            </a:xfrm>
            <a:custGeom>
              <a:avLst/>
              <a:gdLst/>
              <a:ahLst/>
              <a:cxnLst/>
              <a:rect l="l" t="t" r="r" b="b"/>
              <a:pathLst>
                <a:path w="42410" h="12809" extrusionOk="0">
                  <a:moveTo>
                    <a:pt x="26059" y="0"/>
                  </a:moveTo>
                  <a:cubicBezTo>
                    <a:pt x="26059" y="0"/>
                    <a:pt x="25181" y="516"/>
                    <a:pt x="25109" y="556"/>
                  </a:cubicBezTo>
                  <a:cubicBezTo>
                    <a:pt x="16813" y="5082"/>
                    <a:pt x="9197" y="5927"/>
                    <a:pt x="4668" y="5927"/>
                  </a:cubicBezTo>
                  <a:cubicBezTo>
                    <a:pt x="1972" y="5927"/>
                    <a:pt x="370" y="5628"/>
                    <a:pt x="370" y="5628"/>
                  </a:cubicBezTo>
                  <a:lnTo>
                    <a:pt x="0" y="2858"/>
                  </a:lnTo>
                  <a:lnTo>
                    <a:pt x="0" y="2858"/>
                  </a:lnTo>
                  <a:cubicBezTo>
                    <a:pt x="89" y="5410"/>
                    <a:pt x="177" y="7874"/>
                    <a:pt x="258" y="10168"/>
                  </a:cubicBezTo>
                  <a:cubicBezTo>
                    <a:pt x="1176" y="10245"/>
                    <a:pt x="2083" y="10280"/>
                    <a:pt x="2976" y="10280"/>
                  </a:cubicBezTo>
                  <a:cubicBezTo>
                    <a:pt x="15109" y="10280"/>
                    <a:pt x="24545" y="3679"/>
                    <a:pt x="24545" y="3679"/>
                  </a:cubicBezTo>
                  <a:cubicBezTo>
                    <a:pt x="27886" y="9194"/>
                    <a:pt x="38054" y="11883"/>
                    <a:pt x="42409" y="12809"/>
                  </a:cubicBezTo>
                  <a:cubicBezTo>
                    <a:pt x="42409" y="12809"/>
                    <a:pt x="42232" y="6062"/>
                    <a:pt x="42111" y="6022"/>
                  </a:cubicBezTo>
                  <a:cubicBezTo>
                    <a:pt x="32717" y="3349"/>
                    <a:pt x="26059" y="0"/>
                    <a:pt x="26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6566;p60"/>
            <p:cNvSpPr/>
            <p:nvPr/>
          </p:nvSpPr>
          <p:spPr>
            <a:xfrm>
              <a:off x="1701900" y="2609950"/>
              <a:ext cx="301275" cy="435350"/>
            </a:xfrm>
            <a:custGeom>
              <a:avLst/>
              <a:gdLst/>
              <a:ahLst/>
              <a:cxnLst/>
              <a:rect l="l" t="t" r="r" b="b"/>
              <a:pathLst>
                <a:path w="12051" h="17414" extrusionOk="0">
                  <a:moveTo>
                    <a:pt x="1538" y="0"/>
                  </a:moveTo>
                  <a:cubicBezTo>
                    <a:pt x="966" y="3252"/>
                    <a:pt x="467" y="8654"/>
                    <a:pt x="0" y="9516"/>
                  </a:cubicBezTo>
                  <a:cubicBezTo>
                    <a:pt x="0" y="9516"/>
                    <a:pt x="210" y="17365"/>
                    <a:pt x="6642" y="17413"/>
                  </a:cubicBezTo>
                  <a:cubicBezTo>
                    <a:pt x="6647" y="17413"/>
                    <a:pt x="6653" y="17413"/>
                    <a:pt x="6658" y="17413"/>
                  </a:cubicBezTo>
                  <a:cubicBezTo>
                    <a:pt x="9182" y="17413"/>
                    <a:pt x="12051" y="13597"/>
                    <a:pt x="11528" y="9717"/>
                  </a:cubicBezTo>
                  <a:cubicBezTo>
                    <a:pt x="11327" y="8195"/>
                    <a:pt x="10039" y="4428"/>
                    <a:pt x="9484" y="56"/>
                  </a:cubicBezTo>
                  <a:lnTo>
                    <a:pt x="1538" y="0"/>
                  </a:ln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6567;p60"/>
            <p:cNvSpPr/>
            <p:nvPr/>
          </p:nvSpPr>
          <p:spPr>
            <a:xfrm>
              <a:off x="1734700" y="2609950"/>
              <a:ext cx="207325" cy="129425"/>
            </a:xfrm>
            <a:custGeom>
              <a:avLst/>
              <a:gdLst/>
              <a:ahLst/>
              <a:cxnLst/>
              <a:rect l="l" t="t" r="r" b="b"/>
              <a:pathLst>
                <a:path w="8293" h="5177" extrusionOk="0">
                  <a:moveTo>
                    <a:pt x="234" y="0"/>
                  </a:moveTo>
                  <a:cubicBezTo>
                    <a:pt x="162" y="378"/>
                    <a:pt x="89" y="821"/>
                    <a:pt x="1" y="1296"/>
                  </a:cubicBezTo>
                  <a:cubicBezTo>
                    <a:pt x="226" y="1932"/>
                    <a:pt x="500" y="2536"/>
                    <a:pt x="870" y="3019"/>
                  </a:cubicBezTo>
                  <a:cubicBezTo>
                    <a:pt x="1973" y="4428"/>
                    <a:pt x="3172" y="5040"/>
                    <a:pt x="4050" y="5176"/>
                  </a:cubicBezTo>
                  <a:cubicBezTo>
                    <a:pt x="4935" y="5048"/>
                    <a:pt x="6143" y="4452"/>
                    <a:pt x="7270" y="3051"/>
                  </a:cubicBezTo>
                  <a:cubicBezTo>
                    <a:pt x="7721" y="2504"/>
                    <a:pt x="8043" y="1803"/>
                    <a:pt x="8292" y="1063"/>
                  </a:cubicBezTo>
                  <a:cubicBezTo>
                    <a:pt x="8252" y="725"/>
                    <a:pt x="8212" y="387"/>
                    <a:pt x="8172" y="48"/>
                  </a:cubicBezTo>
                  <a:lnTo>
                    <a:pt x="234" y="0"/>
                  </a:lnTo>
                  <a:close/>
                </a:path>
              </a:pathLst>
            </a:custGeom>
            <a:solidFill>
              <a:srgbClr val="E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6568;p60"/>
            <p:cNvSpPr/>
            <p:nvPr/>
          </p:nvSpPr>
          <p:spPr>
            <a:xfrm>
              <a:off x="1703500" y="2351025"/>
              <a:ext cx="259850" cy="350300"/>
            </a:xfrm>
            <a:custGeom>
              <a:avLst/>
              <a:gdLst/>
              <a:ahLst/>
              <a:cxnLst/>
              <a:rect l="l" t="t" r="r" b="b"/>
              <a:pathLst>
                <a:path w="10394" h="14012" extrusionOk="0">
                  <a:moveTo>
                    <a:pt x="4371" y="1"/>
                  </a:moveTo>
                  <a:cubicBezTo>
                    <a:pt x="0" y="1"/>
                    <a:pt x="492" y="4674"/>
                    <a:pt x="492" y="4674"/>
                  </a:cubicBezTo>
                  <a:cubicBezTo>
                    <a:pt x="492" y="4674"/>
                    <a:pt x="323" y="9528"/>
                    <a:pt x="2134" y="11854"/>
                  </a:cubicBezTo>
                  <a:cubicBezTo>
                    <a:pt x="3237" y="13263"/>
                    <a:pt x="4437" y="13875"/>
                    <a:pt x="5314" y="14012"/>
                  </a:cubicBezTo>
                  <a:cubicBezTo>
                    <a:pt x="6200" y="13883"/>
                    <a:pt x="7407" y="13287"/>
                    <a:pt x="8534" y="11895"/>
                  </a:cubicBezTo>
                  <a:cubicBezTo>
                    <a:pt x="10394" y="9592"/>
                    <a:pt x="10313" y="4730"/>
                    <a:pt x="10313" y="4730"/>
                  </a:cubicBezTo>
                  <a:cubicBezTo>
                    <a:pt x="10313" y="4730"/>
                    <a:pt x="10343" y="9"/>
                    <a:pt x="5840" y="9"/>
                  </a:cubicBezTo>
                  <a:cubicBezTo>
                    <a:pt x="5617" y="9"/>
                    <a:pt x="5383" y="20"/>
                    <a:pt x="5137" y="45"/>
                  </a:cubicBezTo>
                  <a:cubicBezTo>
                    <a:pt x="4866" y="15"/>
                    <a:pt x="4612" y="1"/>
                    <a:pt x="4371" y="1"/>
                  </a:cubicBez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6569;p60"/>
            <p:cNvSpPr/>
            <p:nvPr/>
          </p:nvSpPr>
          <p:spPr>
            <a:xfrm>
              <a:off x="1721825" y="2511700"/>
              <a:ext cx="234075" cy="189425"/>
            </a:xfrm>
            <a:custGeom>
              <a:avLst/>
              <a:gdLst/>
              <a:ahLst/>
              <a:cxnLst/>
              <a:rect l="l" t="t" r="r" b="b"/>
              <a:pathLst>
                <a:path w="9363" h="7577" extrusionOk="0">
                  <a:moveTo>
                    <a:pt x="4778" y="0"/>
                  </a:moveTo>
                  <a:cubicBezTo>
                    <a:pt x="4332" y="0"/>
                    <a:pt x="3907" y="283"/>
                    <a:pt x="3696" y="557"/>
                  </a:cubicBezTo>
                  <a:cubicBezTo>
                    <a:pt x="2842" y="1644"/>
                    <a:pt x="65" y="1587"/>
                    <a:pt x="0" y="1596"/>
                  </a:cubicBezTo>
                  <a:cubicBezTo>
                    <a:pt x="218" y="2948"/>
                    <a:pt x="620" y="4413"/>
                    <a:pt x="1401" y="5419"/>
                  </a:cubicBezTo>
                  <a:cubicBezTo>
                    <a:pt x="2504" y="6828"/>
                    <a:pt x="3704" y="7448"/>
                    <a:pt x="4581" y="7577"/>
                  </a:cubicBezTo>
                  <a:cubicBezTo>
                    <a:pt x="5281" y="7480"/>
                    <a:pt x="6175" y="7078"/>
                    <a:pt x="7077" y="6224"/>
                  </a:cubicBezTo>
                  <a:cubicBezTo>
                    <a:pt x="8590" y="4920"/>
                    <a:pt x="9363" y="2288"/>
                    <a:pt x="9266" y="1708"/>
                  </a:cubicBezTo>
                  <a:lnTo>
                    <a:pt x="9274" y="1660"/>
                  </a:lnTo>
                  <a:lnTo>
                    <a:pt x="9274" y="1660"/>
                  </a:lnTo>
                  <a:cubicBezTo>
                    <a:pt x="8957" y="1764"/>
                    <a:pt x="8634" y="1809"/>
                    <a:pt x="8319" y="1809"/>
                  </a:cubicBezTo>
                  <a:cubicBezTo>
                    <a:pt x="7129" y="1809"/>
                    <a:pt x="6050" y="1175"/>
                    <a:pt x="5821" y="742"/>
                  </a:cubicBezTo>
                  <a:cubicBezTo>
                    <a:pt x="5530" y="193"/>
                    <a:pt x="5147" y="0"/>
                    <a:pt x="47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6570;p60"/>
            <p:cNvSpPr/>
            <p:nvPr/>
          </p:nvSpPr>
          <p:spPr>
            <a:xfrm>
              <a:off x="1689425" y="2479050"/>
              <a:ext cx="32225" cy="72750"/>
            </a:xfrm>
            <a:custGeom>
              <a:avLst/>
              <a:gdLst/>
              <a:ahLst/>
              <a:cxnLst/>
              <a:rect l="l" t="t" r="r" b="b"/>
              <a:pathLst>
                <a:path w="1289" h="2910" extrusionOk="0">
                  <a:moveTo>
                    <a:pt x="567" y="1"/>
                  </a:moveTo>
                  <a:cubicBezTo>
                    <a:pt x="456" y="1"/>
                    <a:pt x="355" y="28"/>
                    <a:pt x="298" y="108"/>
                  </a:cubicBezTo>
                  <a:cubicBezTo>
                    <a:pt x="137" y="350"/>
                    <a:pt x="0" y="1316"/>
                    <a:pt x="443" y="1976"/>
                  </a:cubicBezTo>
                  <a:cubicBezTo>
                    <a:pt x="886" y="2644"/>
                    <a:pt x="1288" y="2910"/>
                    <a:pt x="1288" y="2910"/>
                  </a:cubicBezTo>
                  <a:lnTo>
                    <a:pt x="1047" y="108"/>
                  </a:lnTo>
                  <a:cubicBezTo>
                    <a:pt x="1047" y="108"/>
                    <a:pt x="789" y="1"/>
                    <a:pt x="567" y="1"/>
                  </a:cubicBez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6571;p60"/>
            <p:cNvSpPr/>
            <p:nvPr/>
          </p:nvSpPr>
          <p:spPr>
            <a:xfrm>
              <a:off x="1953875" y="2480550"/>
              <a:ext cx="33225" cy="72450"/>
            </a:xfrm>
            <a:custGeom>
              <a:avLst/>
              <a:gdLst/>
              <a:ahLst/>
              <a:cxnLst/>
              <a:rect l="l" t="t" r="r" b="b"/>
              <a:pathLst>
                <a:path w="1329" h="2898" extrusionOk="0">
                  <a:moveTo>
                    <a:pt x="781" y="1"/>
                  </a:moveTo>
                  <a:cubicBezTo>
                    <a:pt x="559" y="1"/>
                    <a:pt x="298" y="104"/>
                    <a:pt x="298" y="104"/>
                  </a:cubicBezTo>
                  <a:lnTo>
                    <a:pt x="0" y="2898"/>
                  </a:lnTo>
                  <a:cubicBezTo>
                    <a:pt x="0" y="2898"/>
                    <a:pt x="411" y="2632"/>
                    <a:pt x="870" y="1980"/>
                  </a:cubicBezTo>
                  <a:cubicBezTo>
                    <a:pt x="1329" y="1320"/>
                    <a:pt x="1200" y="338"/>
                    <a:pt x="1047" y="104"/>
                  </a:cubicBezTo>
                  <a:cubicBezTo>
                    <a:pt x="993" y="27"/>
                    <a:pt x="892" y="1"/>
                    <a:pt x="781" y="1"/>
                  </a:cubicBez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6572;p60"/>
            <p:cNvSpPr/>
            <p:nvPr/>
          </p:nvSpPr>
          <p:spPr>
            <a:xfrm>
              <a:off x="1683975" y="2273700"/>
              <a:ext cx="295475" cy="207850"/>
            </a:xfrm>
            <a:custGeom>
              <a:avLst/>
              <a:gdLst/>
              <a:ahLst/>
              <a:cxnLst/>
              <a:rect l="l" t="t" r="r" b="b"/>
              <a:pathLst>
                <a:path w="11819" h="8314" extrusionOk="0">
                  <a:moveTo>
                    <a:pt x="7298" y="0"/>
                  </a:moveTo>
                  <a:cubicBezTo>
                    <a:pt x="6685" y="0"/>
                    <a:pt x="6071" y="128"/>
                    <a:pt x="5491" y="392"/>
                  </a:cubicBezTo>
                  <a:cubicBezTo>
                    <a:pt x="5137" y="553"/>
                    <a:pt x="4791" y="771"/>
                    <a:pt x="4404" y="851"/>
                  </a:cubicBezTo>
                  <a:cubicBezTo>
                    <a:pt x="4256" y="883"/>
                    <a:pt x="4107" y="893"/>
                    <a:pt x="3958" y="893"/>
                  </a:cubicBezTo>
                  <a:cubicBezTo>
                    <a:pt x="3688" y="893"/>
                    <a:pt x="3417" y="860"/>
                    <a:pt x="3145" y="860"/>
                  </a:cubicBezTo>
                  <a:cubicBezTo>
                    <a:pt x="3028" y="860"/>
                    <a:pt x="2911" y="866"/>
                    <a:pt x="2794" y="884"/>
                  </a:cubicBezTo>
                  <a:cubicBezTo>
                    <a:pt x="2094" y="988"/>
                    <a:pt x="1474" y="1495"/>
                    <a:pt x="959" y="2091"/>
                  </a:cubicBezTo>
                  <a:cubicBezTo>
                    <a:pt x="548" y="2574"/>
                    <a:pt x="186" y="3146"/>
                    <a:pt x="65" y="3822"/>
                  </a:cubicBezTo>
                  <a:cubicBezTo>
                    <a:pt x="1" y="4257"/>
                    <a:pt x="1" y="4699"/>
                    <a:pt x="81" y="5126"/>
                  </a:cubicBezTo>
                  <a:cubicBezTo>
                    <a:pt x="188" y="5814"/>
                    <a:pt x="776" y="7657"/>
                    <a:pt x="1300" y="7657"/>
                  </a:cubicBezTo>
                  <a:cubicBezTo>
                    <a:pt x="1487" y="7657"/>
                    <a:pt x="1666" y="7422"/>
                    <a:pt x="1812" y="6817"/>
                  </a:cubicBezTo>
                  <a:cubicBezTo>
                    <a:pt x="1917" y="6358"/>
                    <a:pt x="1901" y="5875"/>
                    <a:pt x="1989" y="5408"/>
                  </a:cubicBezTo>
                  <a:cubicBezTo>
                    <a:pt x="2166" y="4498"/>
                    <a:pt x="2819" y="3766"/>
                    <a:pt x="3559" y="3613"/>
                  </a:cubicBezTo>
                  <a:cubicBezTo>
                    <a:pt x="3609" y="3598"/>
                    <a:pt x="3658" y="3592"/>
                    <a:pt x="3707" y="3592"/>
                  </a:cubicBezTo>
                  <a:cubicBezTo>
                    <a:pt x="3769" y="3592"/>
                    <a:pt x="3830" y="3603"/>
                    <a:pt x="3889" y="3621"/>
                  </a:cubicBezTo>
                  <a:cubicBezTo>
                    <a:pt x="4026" y="3685"/>
                    <a:pt x="4131" y="3822"/>
                    <a:pt x="4235" y="3951"/>
                  </a:cubicBezTo>
                  <a:cubicBezTo>
                    <a:pt x="4547" y="4285"/>
                    <a:pt x="4950" y="4402"/>
                    <a:pt x="5371" y="4402"/>
                  </a:cubicBezTo>
                  <a:cubicBezTo>
                    <a:pt x="5712" y="4402"/>
                    <a:pt x="6065" y="4325"/>
                    <a:pt x="6393" y="4224"/>
                  </a:cubicBezTo>
                  <a:cubicBezTo>
                    <a:pt x="6886" y="4080"/>
                    <a:pt x="7397" y="3903"/>
                    <a:pt x="7887" y="3903"/>
                  </a:cubicBezTo>
                  <a:cubicBezTo>
                    <a:pt x="8134" y="3903"/>
                    <a:pt x="8375" y="3948"/>
                    <a:pt x="8607" y="4063"/>
                  </a:cubicBezTo>
                  <a:cubicBezTo>
                    <a:pt x="9283" y="4393"/>
                    <a:pt x="9685" y="5239"/>
                    <a:pt x="9983" y="6060"/>
                  </a:cubicBezTo>
                  <a:cubicBezTo>
                    <a:pt x="10281" y="6873"/>
                    <a:pt x="10547" y="7750"/>
                    <a:pt x="11110" y="8314"/>
                  </a:cubicBezTo>
                  <a:cubicBezTo>
                    <a:pt x="11811" y="7211"/>
                    <a:pt x="11819" y="5690"/>
                    <a:pt x="11779" y="4289"/>
                  </a:cubicBezTo>
                  <a:cubicBezTo>
                    <a:pt x="11771" y="3774"/>
                    <a:pt x="11754" y="3242"/>
                    <a:pt x="11585" y="2767"/>
                  </a:cubicBezTo>
                  <a:cubicBezTo>
                    <a:pt x="11448" y="2405"/>
                    <a:pt x="11247" y="2075"/>
                    <a:pt x="10998" y="1785"/>
                  </a:cubicBezTo>
                  <a:cubicBezTo>
                    <a:pt x="10020" y="630"/>
                    <a:pt x="8660" y="0"/>
                    <a:pt x="72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6573;p60"/>
            <p:cNvSpPr/>
            <p:nvPr/>
          </p:nvSpPr>
          <p:spPr>
            <a:xfrm>
              <a:off x="1795675" y="2477700"/>
              <a:ext cx="13125" cy="27000"/>
            </a:xfrm>
            <a:custGeom>
              <a:avLst/>
              <a:gdLst/>
              <a:ahLst/>
              <a:cxnLst/>
              <a:rect l="l" t="t" r="r" b="b"/>
              <a:pathLst>
                <a:path w="525" h="1080" extrusionOk="0">
                  <a:moveTo>
                    <a:pt x="292" y="1"/>
                  </a:moveTo>
                  <a:cubicBezTo>
                    <a:pt x="158" y="1"/>
                    <a:pt x="33" y="231"/>
                    <a:pt x="17" y="524"/>
                  </a:cubicBezTo>
                  <a:cubicBezTo>
                    <a:pt x="1" y="830"/>
                    <a:pt x="97" y="1072"/>
                    <a:pt x="234" y="1080"/>
                  </a:cubicBezTo>
                  <a:cubicBezTo>
                    <a:pt x="237" y="1080"/>
                    <a:pt x="239" y="1080"/>
                    <a:pt x="241" y="1080"/>
                  </a:cubicBezTo>
                  <a:cubicBezTo>
                    <a:pt x="375" y="1080"/>
                    <a:pt x="492" y="849"/>
                    <a:pt x="508" y="557"/>
                  </a:cubicBezTo>
                  <a:cubicBezTo>
                    <a:pt x="524" y="259"/>
                    <a:pt x="436" y="9"/>
                    <a:pt x="299" y="1"/>
                  </a:cubicBezTo>
                  <a:cubicBezTo>
                    <a:pt x="296" y="1"/>
                    <a:pt x="294" y="1"/>
                    <a:pt x="2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6574;p60"/>
            <p:cNvSpPr/>
            <p:nvPr/>
          </p:nvSpPr>
          <p:spPr>
            <a:xfrm>
              <a:off x="1743550" y="2429000"/>
              <a:ext cx="81400" cy="32250"/>
            </a:xfrm>
            <a:custGeom>
              <a:avLst/>
              <a:gdLst/>
              <a:ahLst/>
              <a:cxnLst/>
              <a:rect l="l" t="t" r="r" b="b"/>
              <a:pathLst>
                <a:path w="3256" h="1290" extrusionOk="0">
                  <a:moveTo>
                    <a:pt x="1663" y="0"/>
                  </a:moveTo>
                  <a:cubicBezTo>
                    <a:pt x="1383" y="0"/>
                    <a:pt x="1093" y="82"/>
                    <a:pt x="838" y="315"/>
                  </a:cubicBezTo>
                  <a:cubicBezTo>
                    <a:pt x="1" y="1081"/>
                    <a:pt x="481" y="1289"/>
                    <a:pt x="629" y="1289"/>
                  </a:cubicBezTo>
                  <a:cubicBezTo>
                    <a:pt x="632" y="1289"/>
                    <a:pt x="634" y="1289"/>
                    <a:pt x="637" y="1289"/>
                  </a:cubicBezTo>
                  <a:cubicBezTo>
                    <a:pt x="740" y="1283"/>
                    <a:pt x="1635" y="839"/>
                    <a:pt x="2251" y="839"/>
                  </a:cubicBezTo>
                  <a:cubicBezTo>
                    <a:pt x="2454" y="839"/>
                    <a:pt x="2626" y="888"/>
                    <a:pt x="2730" y="1015"/>
                  </a:cubicBezTo>
                  <a:cubicBezTo>
                    <a:pt x="2730" y="1015"/>
                    <a:pt x="2743" y="1016"/>
                    <a:pt x="2764" y="1016"/>
                  </a:cubicBezTo>
                  <a:cubicBezTo>
                    <a:pt x="2884" y="1016"/>
                    <a:pt x="3256" y="976"/>
                    <a:pt x="2907" y="436"/>
                  </a:cubicBezTo>
                  <a:cubicBezTo>
                    <a:pt x="2907" y="436"/>
                    <a:pt x="2311" y="0"/>
                    <a:pt x="16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6575;p60"/>
            <p:cNvSpPr/>
            <p:nvPr/>
          </p:nvSpPr>
          <p:spPr>
            <a:xfrm>
              <a:off x="1870750" y="2479125"/>
              <a:ext cx="12700" cy="27000"/>
            </a:xfrm>
            <a:custGeom>
              <a:avLst/>
              <a:gdLst/>
              <a:ahLst/>
              <a:cxnLst/>
              <a:rect l="l" t="t" r="r" b="b"/>
              <a:pathLst>
                <a:path w="508" h="1080" extrusionOk="0">
                  <a:moveTo>
                    <a:pt x="249" y="0"/>
                  </a:moveTo>
                  <a:cubicBezTo>
                    <a:pt x="247" y="0"/>
                    <a:pt x="244" y="0"/>
                    <a:pt x="242" y="0"/>
                  </a:cubicBezTo>
                  <a:cubicBezTo>
                    <a:pt x="105" y="0"/>
                    <a:pt x="1" y="242"/>
                    <a:pt x="9" y="540"/>
                  </a:cubicBezTo>
                  <a:cubicBezTo>
                    <a:pt x="17" y="846"/>
                    <a:pt x="137" y="1079"/>
                    <a:pt x="274" y="1079"/>
                  </a:cubicBezTo>
                  <a:cubicBezTo>
                    <a:pt x="403" y="1079"/>
                    <a:pt x="508" y="830"/>
                    <a:pt x="508" y="532"/>
                  </a:cubicBezTo>
                  <a:cubicBezTo>
                    <a:pt x="500" y="239"/>
                    <a:pt x="383" y="0"/>
                    <a:pt x="2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6576;p60"/>
            <p:cNvSpPr/>
            <p:nvPr/>
          </p:nvSpPr>
          <p:spPr>
            <a:xfrm>
              <a:off x="1855275" y="2430825"/>
              <a:ext cx="81700" cy="33225"/>
            </a:xfrm>
            <a:custGeom>
              <a:avLst/>
              <a:gdLst/>
              <a:ahLst/>
              <a:cxnLst/>
              <a:rect l="l" t="t" r="r" b="b"/>
              <a:pathLst>
                <a:path w="3268" h="1329" extrusionOk="0">
                  <a:moveTo>
                    <a:pt x="1595" y="1"/>
                  </a:moveTo>
                  <a:cubicBezTo>
                    <a:pt x="966" y="1"/>
                    <a:pt x="386" y="395"/>
                    <a:pt x="386" y="395"/>
                  </a:cubicBezTo>
                  <a:cubicBezTo>
                    <a:pt x="1" y="951"/>
                    <a:pt x="419" y="983"/>
                    <a:pt x="519" y="983"/>
                  </a:cubicBezTo>
                  <a:cubicBezTo>
                    <a:pt x="532" y="983"/>
                    <a:pt x="539" y="982"/>
                    <a:pt x="539" y="982"/>
                  </a:cubicBezTo>
                  <a:cubicBezTo>
                    <a:pt x="642" y="865"/>
                    <a:pt x="802" y="820"/>
                    <a:pt x="988" y="820"/>
                  </a:cubicBezTo>
                  <a:cubicBezTo>
                    <a:pt x="1607" y="820"/>
                    <a:pt x="2519" y="1316"/>
                    <a:pt x="2624" y="1329"/>
                  </a:cubicBezTo>
                  <a:cubicBezTo>
                    <a:pt x="2627" y="1329"/>
                    <a:pt x="2630" y="1329"/>
                    <a:pt x="2633" y="1329"/>
                  </a:cubicBezTo>
                  <a:cubicBezTo>
                    <a:pt x="2782" y="1329"/>
                    <a:pt x="3268" y="1135"/>
                    <a:pt x="2463" y="346"/>
                  </a:cubicBezTo>
                  <a:cubicBezTo>
                    <a:pt x="2200" y="88"/>
                    <a:pt x="1892" y="1"/>
                    <a:pt x="15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6577;p60"/>
            <p:cNvSpPr/>
            <p:nvPr/>
          </p:nvSpPr>
          <p:spPr>
            <a:xfrm>
              <a:off x="968625" y="2849850"/>
              <a:ext cx="627025" cy="1061850"/>
            </a:xfrm>
            <a:custGeom>
              <a:avLst/>
              <a:gdLst/>
              <a:ahLst/>
              <a:cxnLst/>
              <a:rect l="l" t="t" r="r" b="b"/>
              <a:pathLst>
                <a:path w="25081" h="42474" extrusionOk="0">
                  <a:moveTo>
                    <a:pt x="18029" y="0"/>
                  </a:moveTo>
                  <a:cubicBezTo>
                    <a:pt x="18029" y="0"/>
                    <a:pt x="6348" y="7728"/>
                    <a:pt x="1397" y="32548"/>
                  </a:cubicBezTo>
                  <a:cubicBezTo>
                    <a:pt x="1" y="39549"/>
                    <a:pt x="10103" y="42473"/>
                    <a:pt x="20162" y="42473"/>
                  </a:cubicBezTo>
                  <a:cubicBezTo>
                    <a:pt x="21820" y="42473"/>
                    <a:pt x="23477" y="42394"/>
                    <a:pt x="25081" y="42240"/>
                  </a:cubicBezTo>
                  <a:lnTo>
                    <a:pt x="180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6578;p60"/>
            <p:cNvSpPr/>
            <p:nvPr/>
          </p:nvSpPr>
          <p:spPr>
            <a:xfrm>
              <a:off x="968650" y="3449800"/>
              <a:ext cx="627000" cy="461775"/>
            </a:xfrm>
            <a:custGeom>
              <a:avLst/>
              <a:gdLst/>
              <a:ahLst/>
              <a:cxnLst/>
              <a:rect l="l" t="t" r="r" b="b"/>
              <a:pathLst>
                <a:path w="25080" h="18471" extrusionOk="0">
                  <a:moveTo>
                    <a:pt x="3537" y="0"/>
                  </a:moveTo>
                  <a:cubicBezTo>
                    <a:pt x="2684" y="2818"/>
                    <a:pt x="1967" y="5668"/>
                    <a:pt x="1396" y="8550"/>
                  </a:cubicBezTo>
                  <a:cubicBezTo>
                    <a:pt x="1" y="15544"/>
                    <a:pt x="10085" y="18470"/>
                    <a:pt x="20135" y="18470"/>
                  </a:cubicBezTo>
                  <a:cubicBezTo>
                    <a:pt x="21801" y="18470"/>
                    <a:pt x="23467" y="18390"/>
                    <a:pt x="25080" y="18234"/>
                  </a:cubicBezTo>
                  <a:lnTo>
                    <a:pt x="22319" y="1683"/>
                  </a:lnTo>
                  <a:lnTo>
                    <a:pt x="20161" y="1208"/>
                  </a:lnTo>
                  <a:lnTo>
                    <a:pt x="3537" y="0"/>
                  </a:ln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6579;p60"/>
            <p:cNvSpPr/>
            <p:nvPr/>
          </p:nvSpPr>
          <p:spPr>
            <a:xfrm>
              <a:off x="1464425" y="3267650"/>
              <a:ext cx="37050" cy="195050"/>
            </a:xfrm>
            <a:custGeom>
              <a:avLst/>
              <a:gdLst/>
              <a:ahLst/>
              <a:cxnLst/>
              <a:rect l="l" t="t" r="r" b="b"/>
              <a:pathLst>
                <a:path w="1482" h="7802" extrusionOk="0">
                  <a:moveTo>
                    <a:pt x="1304" y="1"/>
                  </a:moveTo>
                  <a:cubicBezTo>
                    <a:pt x="1208" y="1"/>
                    <a:pt x="1135" y="73"/>
                    <a:pt x="1135" y="170"/>
                  </a:cubicBezTo>
                  <a:cubicBezTo>
                    <a:pt x="1135" y="218"/>
                    <a:pt x="1039" y="4702"/>
                    <a:pt x="32" y="7568"/>
                  </a:cubicBezTo>
                  <a:cubicBezTo>
                    <a:pt x="0" y="7656"/>
                    <a:pt x="48" y="7761"/>
                    <a:pt x="137" y="7785"/>
                  </a:cubicBezTo>
                  <a:cubicBezTo>
                    <a:pt x="161" y="7793"/>
                    <a:pt x="177" y="7801"/>
                    <a:pt x="201" y="7801"/>
                  </a:cubicBezTo>
                  <a:cubicBezTo>
                    <a:pt x="274" y="7801"/>
                    <a:pt x="330" y="7753"/>
                    <a:pt x="362" y="7681"/>
                  </a:cubicBezTo>
                  <a:cubicBezTo>
                    <a:pt x="1385" y="4766"/>
                    <a:pt x="1473" y="218"/>
                    <a:pt x="1473" y="178"/>
                  </a:cubicBezTo>
                  <a:cubicBezTo>
                    <a:pt x="1481" y="81"/>
                    <a:pt x="1401" y="1"/>
                    <a:pt x="13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6580;p60"/>
            <p:cNvSpPr/>
            <p:nvPr/>
          </p:nvSpPr>
          <p:spPr>
            <a:xfrm>
              <a:off x="2048875" y="2860300"/>
              <a:ext cx="639350" cy="1041750"/>
            </a:xfrm>
            <a:custGeom>
              <a:avLst/>
              <a:gdLst/>
              <a:ahLst/>
              <a:cxnLst/>
              <a:rect l="l" t="t" r="r" b="b"/>
              <a:pathLst>
                <a:path w="25574" h="41670" extrusionOk="0">
                  <a:moveTo>
                    <a:pt x="8324" y="1"/>
                  </a:moveTo>
                  <a:lnTo>
                    <a:pt x="0" y="36920"/>
                  </a:lnTo>
                  <a:cubicBezTo>
                    <a:pt x="5879" y="40242"/>
                    <a:pt x="11203" y="41669"/>
                    <a:pt x="15404" y="41669"/>
                  </a:cubicBezTo>
                  <a:cubicBezTo>
                    <a:pt x="21787" y="41669"/>
                    <a:pt x="25574" y="38373"/>
                    <a:pt x="24763" y="33426"/>
                  </a:cubicBezTo>
                  <a:cubicBezTo>
                    <a:pt x="20649" y="8454"/>
                    <a:pt x="8324" y="1"/>
                    <a:pt x="83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6581;p60"/>
            <p:cNvSpPr/>
            <p:nvPr/>
          </p:nvSpPr>
          <p:spPr>
            <a:xfrm>
              <a:off x="2363825" y="3534925"/>
              <a:ext cx="323850" cy="387250"/>
            </a:xfrm>
            <a:custGeom>
              <a:avLst/>
              <a:gdLst/>
              <a:ahLst/>
              <a:cxnLst/>
              <a:rect l="l" t="t" r="r" b="b"/>
              <a:pathLst>
                <a:path w="12954" h="15490" extrusionOk="0">
                  <a:moveTo>
                    <a:pt x="1" y="0"/>
                  </a:moveTo>
                  <a:lnTo>
                    <a:pt x="1160" y="15143"/>
                  </a:lnTo>
                  <a:lnTo>
                    <a:pt x="1168" y="15425"/>
                  </a:lnTo>
                  <a:cubicBezTo>
                    <a:pt x="1642" y="15468"/>
                    <a:pt x="2105" y="15489"/>
                    <a:pt x="2556" y="15489"/>
                  </a:cubicBezTo>
                  <a:cubicBezTo>
                    <a:pt x="8908" y="15489"/>
                    <a:pt x="12954" y="11329"/>
                    <a:pt x="12157" y="6489"/>
                  </a:cubicBezTo>
                  <a:cubicBezTo>
                    <a:pt x="11714" y="3808"/>
                    <a:pt x="11585" y="2464"/>
                    <a:pt x="10974" y="129"/>
                  </a:cubicBezTo>
                  <a:lnTo>
                    <a:pt x="1" y="0"/>
                  </a:lnTo>
                  <a:close/>
                </a:path>
              </a:pathLst>
            </a:custGeom>
            <a:solidFill>
              <a:srgbClr val="FB9E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6582;p60"/>
            <p:cNvSpPr/>
            <p:nvPr/>
          </p:nvSpPr>
          <p:spPr>
            <a:xfrm>
              <a:off x="2363825" y="3534925"/>
              <a:ext cx="323850" cy="387250"/>
            </a:xfrm>
            <a:custGeom>
              <a:avLst/>
              <a:gdLst/>
              <a:ahLst/>
              <a:cxnLst/>
              <a:rect l="l" t="t" r="r" b="b"/>
              <a:pathLst>
                <a:path w="12954" h="15490" extrusionOk="0">
                  <a:moveTo>
                    <a:pt x="1" y="0"/>
                  </a:moveTo>
                  <a:lnTo>
                    <a:pt x="1160" y="15143"/>
                  </a:lnTo>
                  <a:lnTo>
                    <a:pt x="1168" y="15425"/>
                  </a:lnTo>
                  <a:cubicBezTo>
                    <a:pt x="1642" y="15468"/>
                    <a:pt x="2105" y="15489"/>
                    <a:pt x="2556" y="15489"/>
                  </a:cubicBezTo>
                  <a:cubicBezTo>
                    <a:pt x="8908" y="15489"/>
                    <a:pt x="12954" y="11329"/>
                    <a:pt x="12157" y="6489"/>
                  </a:cubicBezTo>
                  <a:cubicBezTo>
                    <a:pt x="11714" y="3808"/>
                    <a:pt x="11585" y="2464"/>
                    <a:pt x="10974" y="129"/>
                  </a:cubicBezTo>
                  <a:lnTo>
                    <a:pt x="1" y="0"/>
                  </a:lnTo>
                  <a:close/>
                </a:path>
              </a:pathLst>
            </a:custGeom>
            <a:solidFill>
              <a:srgbClr val="FB9E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6583;p60"/>
            <p:cNvSpPr/>
            <p:nvPr/>
          </p:nvSpPr>
          <p:spPr>
            <a:xfrm>
              <a:off x="1982450" y="3482800"/>
              <a:ext cx="409850" cy="428775"/>
            </a:xfrm>
            <a:custGeom>
              <a:avLst/>
              <a:gdLst/>
              <a:ahLst/>
              <a:cxnLst/>
              <a:rect l="l" t="t" r="r" b="b"/>
              <a:pathLst>
                <a:path w="16394" h="17151" extrusionOk="0">
                  <a:moveTo>
                    <a:pt x="5338" y="0"/>
                  </a:moveTo>
                  <a:lnTo>
                    <a:pt x="1" y="10587"/>
                  </a:lnTo>
                  <a:cubicBezTo>
                    <a:pt x="4622" y="13891"/>
                    <a:pt x="15717" y="17150"/>
                    <a:pt x="16362" y="17150"/>
                  </a:cubicBezTo>
                  <a:cubicBezTo>
                    <a:pt x="16383" y="17150"/>
                    <a:pt x="16393" y="17147"/>
                    <a:pt x="16391" y="17140"/>
                  </a:cubicBezTo>
                  <a:lnTo>
                    <a:pt x="15393" y="2053"/>
                  </a:lnTo>
                  <a:cubicBezTo>
                    <a:pt x="15393" y="2053"/>
                    <a:pt x="11456" y="2029"/>
                    <a:pt x="11368" y="1989"/>
                  </a:cubicBezTo>
                  <a:cubicBezTo>
                    <a:pt x="8413" y="741"/>
                    <a:pt x="5338" y="0"/>
                    <a:pt x="5338" y="0"/>
                  </a:cubicBezTo>
                  <a:close/>
                </a:path>
              </a:pathLst>
            </a:custGeom>
            <a:solidFill>
              <a:srgbClr val="FB9E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6584;p60"/>
            <p:cNvSpPr/>
            <p:nvPr/>
          </p:nvSpPr>
          <p:spPr>
            <a:xfrm>
              <a:off x="2266625" y="3532500"/>
              <a:ext cx="386650" cy="64225"/>
            </a:xfrm>
            <a:custGeom>
              <a:avLst/>
              <a:gdLst/>
              <a:ahLst/>
              <a:cxnLst/>
              <a:rect l="l" t="t" r="r" b="b"/>
              <a:pathLst>
                <a:path w="15466" h="2569" extrusionOk="0">
                  <a:moveTo>
                    <a:pt x="1" y="1"/>
                  </a:moveTo>
                  <a:lnTo>
                    <a:pt x="1112" y="870"/>
                  </a:lnTo>
                  <a:lnTo>
                    <a:pt x="15465" y="2569"/>
                  </a:lnTo>
                  <a:lnTo>
                    <a:pt x="14878" y="97"/>
                  </a:lnTo>
                  <a:lnTo>
                    <a:pt x="1" y="1"/>
                  </a:lnTo>
                  <a:close/>
                </a:path>
              </a:pathLst>
            </a:custGeom>
            <a:solidFill>
              <a:srgbClr val="E08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6585;p60"/>
            <p:cNvSpPr/>
            <p:nvPr/>
          </p:nvSpPr>
          <p:spPr>
            <a:xfrm>
              <a:off x="2207250" y="3409750"/>
              <a:ext cx="462925" cy="126800"/>
            </a:xfrm>
            <a:custGeom>
              <a:avLst/>
              <a:gdLst/>
              <a:ahLst/>
              <a:cxnLst/>
              <a:rect l="l" t="t" r="r" b="b"/>
              <a:pathLst>
                <a:path w="18517" h="5072" extrusionOk="0">
                  <a:moveTo>
                    <a:pt x="17309" y="0"/>
                  </a:moveTo>
                  <a:lnTo>
                    <a:pt x="1" y="1457"/>
                  </a:lnTo>
                  <a:lnTo>
                    <a:pt x="991" y="3719"/>
                  </a:lnTo>
                  <a:lnTo>
                    <a:pt x="2392" y="5024"/>
                  </a:lnTo>
                  <a:lnTo>
                    <a:pt x="18517" y="5072"/>
                  </a:lnTo>
                  <a:lnTo>
                    <a:pt x="17309" y="0"/>
                  </a:lnTo>
                  <a:close/>
                </a:path>
              </a:pathLst>
            </a:custGeom>
            <a:solidFill>
              <a:srgbClr val="097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6586;p60"/>
            <p:cNvSpPr/>
            <p:nvPr/>
          </p:nvSpPr>
          <p:spPr>
            <a:xfrm>
              <a:off x="1002725" y="3382575"/>
              <a:ext cx="465750" cy="141300"/>
            </a:xfrm>
            <a:custGeom>
              <a:avLst/>
              <a:gdLst/>
              <a:ahLst/>
              <a:cxnLst/>
              <a:rect l="l" t="t" r="r" b="b"/>
              <a:pathLst>
                <a:path w="18630" h="5652" extrusionOk="0">
                  <a:moveTo>
                    <a:pt x="1377" y="0"/>
                  </a:moveTo>
                  <a:lnTo>
                    <a:pt x="1" y="5024"/>
                  </a:lnTo>
                  <a:lnTo>
                    <a:pt x="15658" y="5652"/>
                  </a:lnTo>
                  <a:lnTo>
                    <a:pt x="17566" y="4267"/>
                  </a:lnTo>
                  <a:lnTo>
                    <a:pt x="18629" y="2045"/>
                  </a:lnTo>
                  <a:lnTo>
                    <a:pt x="13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6587;p60"/>
            <p:cNvSpPr/>
            <p:nvPr/>
          </p:nvSpPr>
          <p:spPr>
            <a:xfrm>
              <a:off x="2132400" y="3267850"/>
              <a:ext cx="122575" cy="251800"/>
            </a:xfrm>
            <a:custGeom>
              <a:avLst/>
              <a:gdLst/>
              <a:ahLst/>
              <a:cxnLst/>
              <a:rect l="l" t="t" r="r" b="b"/>
              <a:pathLst>
                <a:path w="4903" h="10072" extrusionOk="0">
                  <a:moveTo>
                    <a:pt x="565" y="0"/>
                  </a:moveTo>
                  <a:cubicBezTo>
                    <a:pt x="475" y="0"/>
                    <a:pt x="402" y="70"/>
                    <a:pt x="395" y="162"/>
                  </a:cubicBezTo>
                  <a:cubicBezTo>
                    <a:pt x="395" y="226"/>
                    <a:pt x="0" y="6489"/>
                    <a:pt x="4605" y="10031"/>
                  </a:cubicBezTo>
                  <a:cubicBezTo>
                    <a:pt x="4629" y="10055"/>
                    <a:pt x="4669" y="10072"/>
                    <a:pt x="4709" y="10072"/>
                  </a:cubicBezTo>
                  <a:cubicBezTo>
                    <a:pt x="4758" y="10072"/>
                    <a:pt x="4814" y="10047"/>
                    <a:pt x="4846" y="9999"/>
                  </a:cubicBezTo>
                  <a:cubicBezTo>
                    <a:pt x="4903" y="9927"/>
                    <a:pt x="4887" y="9814"/>
                    <a:pt x="4814" y="9758"/>
                  </a:cubicBezTo>
                  <a:cubicBezTo>
                    <a:pt x="362" y="6320"/>
                    <a:pt x="741" y="250"/>
                    <a:pt x="741" y="186"/>
                  </a:cubicBezTo>
                  <a:cubicBezTo>
                    <a:pt x="749" y="89"/>
                    <a:pt x="676" y="9"/>
                    <a:pt x="580" y="1"/>
                  </a:cubicBezTo>
                  <a:cubicBezTo>
                    <a:pt x="575" y="0"/>
                    <a:pt x="570" y="0"/>
                    <a:pt x="56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6588;p60"/>
            <p:cNvSpPr/>
            <p:nvPr/>
          </p:nvSpPr>
          <p:spPr>
            <a:xfrm>
              <a:off x="1347075" y="3404725"/>
              <a:ext cx="392275" cy="193675"/>
            </a:xfrm>
            <a:custGeom>
              <a:avLst/>
              <a:gdLst/>
              <a:ahLst/>
              <a:cxnLst/>
              <a:rect l="l" t="t" r="r" b="b"/>
              <a:pathLst>
                <a:path w="15691" h="7747" extrusionOk="0">
                  <a:moveTo>
                    <a:pt x="7911" y="1"/>
                  </a:moveTo>
                  <a:cubicBezTo>
                    <a:pt x="6894" y="1"/>
                    <a:pt x="5904" y="101"/>
                    <a:pt x="5241" y="394"/>
                  </a:cubicBezTo>
                  <a:cubicBezTo>
                    <a:pt x="3390" y="1215"/>
                    <a:pt x="1" y="6480"/>
                    <a:pt x="1" y="6480"/>
                  </a:cubicBezTo>
                  <a:cubicBezTo>
                    <a:pt x="1" y="6480"/>
                    <a:pt x="977" y="6372"/>
                    <a:pt x="2380" y="6372"/>
                  </a:cubicBezTo>
                  <a:cubicBezTo>
                    <a:pt x="3512" y="6372"/>
                    <a:pt x="4922" y="6442"/>
                    <a:pt x="6320" y="6698"/>
                  </a:cubicBezTo>
                  <a:cubicBezTo>
                    <a:pt x="10693" y="7495"/>
                    <a:pt x="13271" y="7747"/>
                    <a:pt x="14584" y="7747"/>
                  </a:cubicBezTo>
                  <a:cubicBezTo>
                    <a:pt x="15324" y="7747"/>
                    <a:pt x="15662" y="7667"/>
                    <a:pt x="15691" y="7559"/>
                  </a:cubicBezTo>
                  <a:cubicBezTo>
                    <a:pt x="15691" y="7559"/>
                    <a:pt x="12632" y="716"/>
                    <a:pt x="11907" y="427"/>
                  </a:cubicBezTo>
                  <a:cubicBezTo>
                    <a:pt x="11649" y="323"/>
                    <a:pt x="9736" y="1"/>
                    <a:pt x="7911" y="1"/>
                  </a:cubicBez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6589;p60"/>
            <p:cNvSpPr/>
            <p:nvPr/>
          </p:nvSpPr>
          <p:spPr>
            <a:xfrm>
              <a:off x="1343850" y="3491250"/>
              <a:ext cx="210550" cy="102675"/>
            </a:xfrm>
            <a:custGeom>
              <a:avLst/>
              <a:gdLst/>
              <a:ahLst/>
              <a:cxnLst/>
              <a:rect l="l" t="t" r="r" b="b"/>
              <a:pathLst>
                <a:path w="8422" h="4107" extrusionOk="0">
                  <a:moveTo>
                    <a:pt x="7367" y="1"/>
                  </a:moveTo>
                  <a:cubicBezTo>
                    <a:pt x="5288" y="1"/>
                    <a:pt x="425" y="2410"/>
                    <a:pt x="234" y="3076"/>
                  </a:cubicBezTo>
                  <a:cubicBezTo>
                    <a:pt x="1" y="3865"/>
                    <a:pt x="2360" y="4106"/>
                    <a:pt x="2360" y="4106"/>
                  </a:cubicBezTo>
                  <a:cubicBezTo>
                    <a:pt x="2360" y="4106"/>
                    <a:pt x="8422" y="588"/>
                    <a:pt x="8188" y="274"/>
                  </a:cubicBezTo>
                  <a:cubicBezTo>
                    <a:pt x="8041" y="83"/>
                    <a:pt x="7752" y="1"/>
                    <a:pt x="7367" y="1"/>
                  </a:cubicBez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6590;p60"/>
            <p:cNvSpPr/>
            <p:nvPr/>
          </p:nvSpPr>
          <p:spPr>
            <a:xfrm>
              <a:off x="2010225" y="3402500"/>
              <a:ext cx="244475" cy="108025"/>
            </a:xfrm>
            <a:custGeom>
              <a:avLst/>
              <a:gdLst/>
              <a:ahLst/>
              <a:cxnLst/>
              <a:rect l="l" t="t" r="r" b="b"/>
              <a:pathLst>
                <a:path w="9779" h="4321" extrusionOk="0">
                  <a:moveTo>
                    <a:pt x="6198" y="1"/>
                  </a:moveTo>
                  <a:cubicBezTo>
                    <a:pt x="4932" y="1"/>
                    <a:pt x="3808" y="226"/>
                    <a:pt x="3808" y="226"/>
                  </a:cubicBezTo>
                  <a:cubicBezTo>
                    <a:pt x="3808" y="226"/>
                    <a:pt x="1482" y="2391"/>
                    <a:pt x="57" y="2544"/>
                  </a:cubicBezTo>
                  <a:cubicBezTo>
                    <a:pt x="1" y="2552"/>
                    <a:pt x="3253" y="2850"/>
                    <a:pt x="4050" y="3076"/>
                  </a:cubicBezTo>
                  <a:cubicBezTo>
                    <a:pt x="4468" y="3196"/>
                    <a:pt x="8075" y="4195"/>
                    <a:pt x="8075" y="4195"/>
                  </a:cubicBezTo>
                  <a:cubicBezTo>
                    <a:pt x="8075" y="4195"/>
                    <a:pt x="8290" y="4321"/>
                    <a:pt x="8564" y="4321"/>
                  </a:cubicBezTo>
                  <a:cubicBezTo>
                    <a:pt x="9014" y="4321"/>
                    <a:pt x="9621" y="3982"/>
                    <a:pt x="9701" y="2198"/>
                  </a:cubicBezTo>
                  <a:cubicBezTo>
                    <a:pt x="9779" y="391"/>
                    <a:pt x="7865" y="1"/>
                    <a:pt x="6198" y="1"/>
                  </a:cubicBezTo>
                  <a:close/>
                </a:path>
              </a:pathLst>
            </a:custGeom>
            <a:solidFill>
              <a:srgbClr val="A5A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6591;p60"/>
            <p:cNvSpPr/>
            <p:nvPr/>
          </p:nvSpPr>
          <p:spPr>
            <a:xfrm>
              <a:off x="2104825" y="3305850"/>
              <a:ext cx="137275" cy="140400"/>
            </a:xfrm>
            <a:custGeom>
              <a:avLst/>
              <a:gdLst/>
              <a:ahLst/>
              <a:cxnLst/>
              <a:rect l="l" t="t" r="r" b="b"/>
              <a:pathLst>
                <a:path w="5491" h="5616" extrusionOk="0">
                  <a:moveTo>
                    <a:pt x="4274" y="1"/>
                  </a:moveTo>
                  <a:cubicBezTo>
                    <a:pt x="3127" y="1"/>
                    <a:pt x="0" y="4180"/>
                    <a:pt x="0" y="4180"/>
                  </a:cubicBezTo>
                  <a:cubicBezTo>
                    <a:pt x="0" y="4180"/>
                    <a:pt x="169" y="5616"/>
                    <a:pt x="883" y="5616"/>
                  </a:cubicBezTo>
                  <a:cubicBezTo>
                    <a:pt x="917" y="5616"/>
                    <a:pt x="953" y="5612"/>
                    <a:pt x="990" y="5605"/>
                  </a:cubicBezTo>
                  <a:cubicBezTo>
                    <a:pt x="1803" y="5460"/>
                    <a:pt x="5490" y="268"/>
                    <a:pt x="4363" y="10"/>
                  </a:cubicBezTo>
                  <a:cubicBezTo>
                    <a:pt x="4335" y="4"/>
                    <a:pt x="4305" y="1"/>
                    <a:pt x="4274" y="1"/>
                  </a:cubicBezTo>
                  <a:close/>
                </a:path>
              </a:pathLst>
            </a:custGeom>
            <a:solidFill>
              <a:srgbClr val="A5A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6592;p60"/>
            <p:cNvSpPr/>
            <p:nvPr/>
          </p:nvSpPr>
          <p:spPr>
            <a:xfrm>
              <a:off x="2160975" y="3300775"/>
              <a:ext cx="147350" cy="140050"/>
            </a:xfrm>
            <a:custGeom>
              <a:avLst/>
              <a:gdLst/>
              <a:ahLst/>
              <a:cxnLst/>
              <a:rect l="l" t="t" r="r" b="b"/>
              <a:pathLst>
                <a:path w="5894" h="5602" extrusionOk="0">
                  <a:moveTo>
                    <a:pt x="4419" y="1"/>
                  </a:moveTo>
                  <a:cubicBezTo>
                    <a:pt x="3535" y="1"/>
                    <a:pt x="0" y="4335"/>
                    <a:pt x="0" y="4335"/>
                  </a:cubicBezTo>
                  <a:cubicBezTo>
                    <a:pt x="0" y="4335"/>
                    <a:pt x="539" y="5601"/>
                    <a:pt x="1291" y="5601"/>
                  </a:cubicBezTo>
                  <a:cubicBezTo>
                    <a:pt x="1330" y="5601"/>
                    <a:pt x="1369" y="5598"/>
                    <a:pt x="1409" y="5591"/>
                  </a:cubicBezTo>
                  <a:cubicBezTo>
                    <a:pt x="2222" y="5438"/>
                    <a:pt x="5893" y="696"/>
                    <a:pt x="4508" y="20"/>
                  </a:cubicBezTo>
                  <a:cubicBezTo>
                    <a:pt x="4483" y="7"/>
                    <a:pt x="4453" y="1"/>
                    <a:pt x="4419" y="1"/>
                  </a:cubicBezTo>
                  <a:close/>
                </a:path>
              </a:pathLst>
            </a:custGeom>
            <a:solidFill>
              <a:srgbClr val="A5A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6593;p60"/>
            <p:cNvSpPr/>
            <p:nvPr/>
          </p:nvSpPr>
          <p:spPr>
            <a:xfrm>
              <a:off x="2151700" y="3352850"/>
              <a:ext cx="194050" cy="150900"/>
            </a:xfrm>
            <a:custGeom>
              <a:avLst/>
              <a:gdLst/>
              <a:ahLst/>
              <a:cxnLst/>
              <a:rect l="l" t="t" r="r" b="b"/>
              <a:pathLst>
                <a:path w="7762" h="6036" extrusionOk="0">
                  <a:moveTo>
                    <a:pt x="6204" y="1"/>
                  </a:moveTo>
                  <a:cubicBezTo>
                    <a:pt x="5014" y="1"/>
                    <a:pt x="1" y="5303"/>
                    <a:pt x="1" y="5303"/>
                  </a:cubicBezTo>
                  <a:cubicBezTo>
                    <a:pt x="1" y="5303"/>
                    <a:pt x="1305" y="6036"/>
                    <a:pt x="2134" y="6036"/>
                  </a:cubicBezTo>
                  <a:cubicBezTo>
                    <a:pt x="2955" y="6028"/>
                    <a:pt x="7761" y="497"/>
                    <a:pt x="6296" y="14"/>
                  </a:cubicBezTo>
                  <a:cubicBezTo>
                    <a:pt x="6269" y="5"/>
                    <a:pt x="6238" y="1"/>
                    <a:pt x="6204" y="1"/>
                  </a:cubicBezTo>
                  <a:close/>
                </a:path>
              </a:pathLst>
            </a:custGeom>
            <a:solidFill>
              <a:srgbClr val="A5A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6594;p60"/>
            <p:cNvSpPr/>
            <p:nvPr/>
          </p:nvSpPr>
          <p:spPr>
            <a:xfrm>
              <a:off x="2201825" y="3410600"/>
              <a:ext cx="133850" cy="113550"/>
            </a:xfrm>
            <a:custGeom>
              <a:avLst/>
              <a:gdLst/>
              <a:ahLst/>
              <a:cxnLst/>
              <a:rect l="l" t="t" r="r" b="b"/>
              <a:pathLst>
                <a:path w="5354" h="4542" extrusionOk="0">
                  <a:moveTo>
                    <a:pt x="4519" y="0"/>
                  </a:moveTo>
                  <a:cubicBezTo>
                    <a:pt x="3517" y="0"/>
                    <a:pt x="0" y="3701"/>
                    <a:pt x="0" y="3701"/>
                  </a:cubicBezTo>
                  <a:cubicBezTo>
                    <a:pt x="0" y="3701"/>
                    <a:pt x="143" y="4168"/>
                    <a:pt x="954" y="4168"/>
                  </a:cubicBezTo>
                  <a:cubicBezTo>
                    <a:pt x="961" y="4168"/>
                    <a:pt x="968" y="4168"/>
                    <a:pt x="975" y="4168"/>
                  </a:cubicBezTo>
                  <a:cubicBezTo>
                    <a:pt x="1152" y="4168"/>
                    <a:pt x="1443" y="4542"/>
                    <a:pt x="1841" y="4542"/>
                  </a:cubicBezTo>
                  <a:cubicBezTo>
                    <a:pt x="2021" y="4542"/>
                    <a:pt x="2224" y="4465"/>
                    <a:pt x="2448" y="4241"/>
                  </a:cubicBezTo>
                  <a:cubicBezTo>
                    <a:pt x="4018" y="2663"/>
                    <a:pt x="5354" y="940"/>
                    <a:pt x="4718" y="87"/>
                  </a:cubicBezTo>
                  <a:cubicBezTo>
                    <a:pt x="4673" y="28"/>
                    <a:pt x="4605" y="0"/>
                    <a:pt x="4519" y="0"/>
                  </a:cubicBezTo>
                  <a:close/>
                </a:path>
              </a:pathLst>
            </a:custGeom>
            <a:solidFill>
              <a:srgbClr val="A5A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6595;p60"/>
            <p:cNvSpPr/>
            <p:nvPr/>
          </p:nvSpPr>
          <p:spPr>
            <a:xfrm>
              <a:off x="1730275" y="3584925"/>
              <a:ext cx="670625" cy="333625"/>
            </a:xfrm>
            <a:custGeom>
              <a:avLst/>
              <a:gdLst/>
              <a:ahLst/>
              <a:cxnLst/>
              <a:rect l="l" t="t" r="r" b="b"/>
              <a:pathLst>
                <a:path w="26825" h="13345" extrusionOk="0">
                  <a:moveTo>
                    <a:pt x="196" y="1"/>
                  </a:moveTo>
                  <a:cubicBezTo>
                    <a:pt x="158" y="1"/>
                    <a:pt x="120" y="13"/>
                    <a:pt x="89" y="37"/>
                  </a:cubicBezTo>
                  <a:cubicBezTo>
                    <a:pt x="9" y="93"/>
                    <a:pt x="1" y="206"/>
                    <a:pt x="57" y="279"/>
                  </a:cubicBezTo>
                  <a:cubicBezTo>
                    <a:pt x="121" y="367"/>
                    <a:pt x="1715" y="2331"/>
                    <a:pt x="5797" y="4940"/>
                  </a:cubicBezTo>
                  <a:cubicBezTo>
                    <a:pt x="9548" y="7339"/>
                    <a:pt x="16206" y="10752"/>
                    <a:pt x="26583" y="13336"/>
                  </a:cubicBezTo>
                  <a:cubicBezTo>
                    <a:pt x="26599" y="13344"/>
                    <a:pt x="26615" y="13344"/>
                    <a:pt x="26631" y="13344"/>
                  </a:cubicBezTo>
                  <a:cubicBezTo>
                    <a:pt x="26711" y="13344"/>
                    <a:pt x="26776" y="13296"/>
                    <a:pt x="26800" y="13216"/>
                  </a:cubicBezTo>
                  <a:cubicBezTo>
                    <a:pt x="26824" y="13119"/>
                    <a:pt x="26768" y="13030"/>
                    <a:pt x="26671" y="13006"/>
                  </a:cubicBezTo>
                  <a:cubicBezTo>
                    <a:pt x="16351" y="10430"/>
                    <a:pt x="9733" y="7049"/>
                    <a:pt x="6006" y="4666"/>
                  </a:cubicBezTo>
                  <a:cubicBezTo>
                    <a:pt x="1965" y="2082"/>
                    <a:pt x="347" y="85"/>
                    <a:pt x="331" y="69"/>
                  </a:cubicBezTo>
                  <a:cubicBezTo>
                    <a:pt x="298" y="23"/>
                    <a:pt x="247" y="1"/>
                    <a:pt x="19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6596;p60"/>
            <p:cNvSpPr/>
            <p:nvPr/>
          </p:nvSpPr>
          <p:spPr>
            <a:xfrm>
              <a:off x="1341450" y="3765500"/>
              <a:ext cx="652700" cy="151850"/>
            </a:xfrm>
            <a:custGeom>
              <a:avLst/>
              <a:gdLst/>
              <a:ahLst/>
              <a:cxnLst/>
              <a:rect l="l" t="t" r="r" b="b"/>
              <a:pathLst>
                <a:path w="26108" h="6074" extrusionOk="0">
                  <a:moveTo>
                    <a:pt x="25907" y="0"/>
                  </a:moveTo>
                  <a:cubicBezTo>
                    <a:pt x="25873" y="0"/>
                    <a:pt x="25840" y="9"/>
                    <a:pt x="25810" y="27"/>
                  </a:cubicBezTo>
                  <a:cubicBezTo>
                    <a:pt x="25717" y="91"/>
                    <a:pt x="17248" y="5727"/>
                    <a:pt x="5222" y="5727"/>
                  </a:cubicBezTo>
                  <a:cubicBezTo>
                    <a:pt x="3611" y="5727"/>
                    <a:pt x="1937" y="5626"/>
                    <a:pt x="210" y="5397"/>
                  </a:cubicBezTo>
                  <a:cubicBezTo>
                    <a:pt x="204" y="5396"/>
                    <a:pt x="199" y="5396"/>
                    <a:pt x="193" y="5396"/>
                  </a:cubicBezTo>
                  <a:cubicBezTo>
                    <a:pt x="103" y="5396"/>
                    <a:pt x="24" y="5459"/>
                    <a:pt x="16" y="5550"/>
                  </a:cubicBezTo>
                  <a:cubicBezTo>
                    <a:pt x="0" y="5646"/>
                    <a:pt x="73" y="5735"/>
                    <a:pt x="161" y="5743"/>
                  </a:cubicBezTo>
                  <a:cubicBezTo>
                    <a:pt x="1836" y="5968"/>
                    <a:pt x="3526" y="6073"/>
                    <a:pt x="5217" y="6073"/>
                  </a:cubicBezTo>
                  <a:cubicBezTo>
                    <a:pt x="17357" y="6073"/>
                    <a:pt x="25906" y="381"/>
                    <a:pt x="26003" y="317"/>
                  </a:cubicBezTo>
                  <a:cubicBezTo>
                    <a:pt x="26083" y="261"/>
                    <a:pt x="26107" y="156"/>
                    <a:pt x="26051" y="76"/>
                  </a:cubicBezTo>
                  <a:cubicBezTo>
                    <a:pt x="26016" y="25"/>
                    <a:pt x="25962" y="0"/>
                    <a:pt x="259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6597;p60"/>
            <p:cNvSpPr/>
            <p:nvPr/>
          </p:nvSpPr>
          <p:spPr>
            <a:xfrm>
              <a:off x="2004400" y="3461800"/>
              <a:ext cx="320225" cy="126275"/>
            </a:xfrm>
            <a:custGeom>
              <a:avLst/>
              <a:gdLst/>
              <a:ahLst/>
              <a:cxnLst/>
              <a:rect l="l" t="t" r="r" b="b"/>
              <a:pathLst>
                <a:path w="12809" h="5051" extrusionOk="0">
                  <a:moveTo>
                    <a:pt x="167" y="1"/>
                  </a:moveTo>
                  <a:cubicBezTo>
                    <a:pt x="82" y="1"/>
                    <a:pt x="15" y="69"/>
                    <a:pt x="8" y="164"/>
                  </a:cubicBezTo>
                  <a:cubicBezTo>
                    <a:pt x="0" y="261"/>
                    <a:pt x="73" y="341"/>
                    <a:pt x="169" y="349"/>
                  </a:cubicBezTo>
                  <a:cubicBezTo>
                    <a:pt x="266" y="349"/>
                    <a:pt x="9588" y="1026"/>
                    <a:pt x="12470" y="4978"/>
                  </a:cubicBezTo>
                  <a:cubicBezTo>
                    <a:pt x="12502" y="5018"/>
                    <a:pt x="12551" y="5051"/>
                    <a:pt x="12607" y="5051"/>
                  </a:cubicBezTo>
                  <a:cubicBezTo>
                    <a:pt x="12647" y="5051"/>
                    <a:pt x="12679" y="5035"/>
                    <a:pt x="12712" y="5018"/>
                  </a:cubicBezTo>
                  <a:cubicBezTo>
                    <a:pt x="12784" y="4962"/>
                    <a:pt x="12808" y="4849"/>
                    <a:pt x="12752" y="4777"/>
                  </a:cubicBezTo>
                  <a:cubicBezTo>
                    <a:pt x="9773" y="687"/>
                    <a:pt x="588" y="27"/>
                    <a:pt x="193" y="3"/>
                  </a:cubicBezTo>
                  <a:cubicBezTo>
                    <a:pt x="184" y="2"/>
                    <a:pt x="175" y="1"/>
                    <a:pt x="16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6598;p60"/>
            <p:cNvSpPr/>
            <p:nvPr/>
          </p:nvSpPr>
          <p:spPr>
            <a:xfrm>
              <a:off x="1457175" y="3539200"/>
              <a:ext cx="277950" cy="58050"/>
            </a:xfrm>
            <a:custGeom>
              <a:avLst/>
              <a:gdLst/>
              <a:ahLst/>
              <a:cxnLst/>
              <a:rect l="l" t="t" r="r" b="b"/>
              <a:pathLst>
                <a:path w="11118" h="2322" extrusionOk="0">
                  <a:moveTo>
                    <a:pt x="2525" y="1"/>
                  </a:moveTo>
                  <a:cubicBezTo>
                    <a:pt x="2498" y="1"/>
                    <a:pt x="2478" y="3"/>
                    <a:pt x="2464" y="7"/>
                  </a:cubicBezTo>
                  <a:cubicBezTo>
                    <a:pt x="1973" y="151"/>
                    <a:pt x="0" y="1206"/>
                    <a:pt x="0" y="1206"/>
                  </a:cubicBezTo>
                  <a:cubicBezTo>
                    <a:pt x="0" y="1206"/>
                    <a:pt x="6470" y="2322"/>
                    <a:pt x="9637" y="2322"/>
                  </a:cubicBezTo>
                  <a:cubicBezTo>
                    <a:pt x="10312" y="2322"/>
                    <a:pt x="10838" y="2271"/>
                    <a:pt x="11118" y="2148"/>
                  </a:cubicBezTo>
                  <a:cubicBezTo>
                    <a:pt x="11118" y="2148"/>
                    <a:pt x="3416" y="1"/>
                    <a:pt x="2525" y="1"/>
                  </a:cubicBezTo>
                  <a:close/>
                </a:path>
              </a:pathLst>
            </a:custGeom>
            <a:solidFill>
              <a:srgbClr val="E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6599;p60"/>
            <p:cNvSpPr/>
            <p:nvPr/>
          </p:nvSpPr>
          <p:spPr>
            <a:xfrm>
              <a:off x="1455750" y="3567050"/>
              <a:ext cx="285825" cy="31500"/>
            </a:xfrm>
            <a:custGeom>
              <a:avLst/>
              <a:gdLst/>
              <a:ahLst/>
              <a:cxnLst/>
              <a:rect l="l" t="t" r="r" b="b"/>
              <a:pathLst>
                <a:path w="11433" h="1260" extrusionOk="0">
                  <a:moveTo>
                    <a:pt x="186" y="1"/>
                  </a:moveTo>
                  <a:cubicBezTo>
                    <a:pt x="102" y="1"/>
                    <a:pt x="31" y="55"/>
                    <a:pt x="17" y="140"/>
                  </a:cubicBezTo>
                  <a:cubicBezTo>
                    <a:pt x="1" y="237"/>
                    <a:pt x="65" y="325"/>
                    <a:pt x="154" y="342"/>
                  </a:cubicBezTo>
                  <a:cubicBezTo>
                    <a:pt x="210" y="358"/>
                    <a:pt x="5354" y="1259"/>
                    <a:pt x="10289" y="1259"/>
                  </a:cubicBezTo>
                  <a:cubicBezTo>
                    <a:pt x="10611" y="1259"/>
                    <a:pt x="10941" y="1259"/>
                    <a:pt x="11255" y="1251"/>
                  </a:cubicBezTo>
                  <a:cubicBezTo>
                    <a:pt x="11352" y="1243"/>
                    <a:pt x="11432" y="1163"/>
                    <a:pt x="11424" y="1066"/>
                  </a:cubicBezTo>
                  <a:cubicBezTo>
                    <a:pt x="11424" y="978"/>
                    <a:pt x="11344" y="897"/>
                    <a:pt x="11255" y="897"/>
                  </a:cubicBezTo>
                  <a:cubicBezTo>
                    <a:pt x="10916" y="907"/>
                    <a:pt x="10574" y="911"/>
                    <a:pt x="10230" y="911"/>
                  </a:cubicBezTo>
                  <a:cubicBezTo>
                    <a:pt x="5348" y="911"/>
                    <a:pt x="271" y="11"/>
                    <a:pt x="218" y="3"/>
                  </a:cubicBezTo>
                  <a:cubicBezTo>
                    <a:pt x="207" y="2"/>
                    <a:pt x="196" y="1"/>
                    <a:pt x="1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6600;p60"/>
            <p:cNvSpPr/>
            <p:nvPr/>
          </p:nvSpPr>
          <p:spPr>
            <a:xfrm>
              <a:off x="1648575" y="3432125"/>
              <a:ext cx="93800" cy="160575"/>
            </a:xfrm>
            <a:custGeom>
              <a:avLst/>
              <a:gdLst/>
              <a:ahLst/>
              <a:cxnLst/>
              <a:rect l="l" t="t" r="r" b="b"/>
              <a:pathLst>
                <a:path w="3752" h="6423" extrusionOk="0">
                  <a:moveTo>
                    <a:pt x="194" y="0"/>
                  </a:moveTo>
                  <a:cubicBezTo>
                    <a:pt x="166" y="0"/>
                    <a:pt x="138" y="8"/>
                    <a:pt x="113" y="23"/>
                  </a:cubicBezTo>
                  <a:cubicBezTo>
                    <a:pt x="24" y="71"/>
                    <a:pt x="0" y="176"/>
                    <a:pt x="40" y="256"/>
                  </a:cubicBezTo>
                  <a:lnTo>
                    <a:pt x="3397" y="6326"/>
                  </a:lnTo>
                  <a:cubicBezTo>
                    <a:pt x="3430" y="6383"/>
                    <a:pt x="3486" y="6415"/>
                    <a:pt x="3550" y="6423"/>
                  </a:cubicBezTo>
                  <a:cubicBezTo>
                    <a:pt x="3582" y="6423"/>
                    <a:pt x="3607" y="6415"/>
                    <a:pt x="3631" y="6399"/>
                  </a:cubicBezTo>
                  <a:cubicBezTo>
                    <a:pt x="3719" y="6350"/>
                    <a:pt x="3752" y="6246"/>
                    <a:pt x="3703" y="6165"/>
                  </a:cubicBezTo>
                  <a:lnTo>
                    <a:pt x="346" y="95"/>
                  </a:lnTo>
                  <a:cubicBezTo>
                    <a:pt x="313" y="35"/>
                    <a:pt x="254" y="0"/>
                    <a:pt x="1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6601;p60"/>
            <p:cNvSpPr/>
            <p:nvPr/>
          </p:nvSpPr>
          <p:spPr>
            <a:xfrm>
              <a:off x="1025875" y="3507750"/>
              <a:ext cx="402125" cy="56375"/>
            </a:xfrm>
            <a:custGeom>
              <a:avLst/>
              <a:gdLst/>
              <a:ahLst/>
              <a:cxnLst/>
              <a:rect l="l" t="t" r="r" b="b"/>
              <a:pathLst>
                <a:path w="16085" h="2255" extrusionOk="0">
                  <a:moveTo>
                    <a:pt x="580" y="1"/>
                  </a:moveTo>
                  <a:cubicBezTo>
                    <a:pt x="379" y="733"/>
                    <a:pt x="186" y="1482"/>
                    <a:pt x="0" y="2255"/>
                  </a:cubicBezTo>
                  <a:lnTo>
                    <a:pt x="16085" y="822"/>
                  </a:lnTo>
                  <a:lnTo>
                    <a:pt x="580" y="1"/>
                  </a:lnTo>
                  <a:close/>
                </a:path>
              </a:pathLst>
            </a:custGeom>
            <a:solidFill>
              <a:srgbClr val="E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6602;p60"/>
            <p:cNvSpPr/>
            <p:nvPr/>
          </p:nvSpPr>
          <p:spPr>
            <a:xfrm>
              <a:off x="1989900" y="3186150"/>
              <a:ext cx="204900" cy="123800"/>
            </a:xfrm>
            <a:custGeom>
              <a:avLst/>
              <a:gdLst/>
              <a:ahLst/>
              <a:cxnLst/>
              <a:rect l="l" t="t" r="r" b="b"/>
              <a:pathLst>
                <a:path w="8196" h="4952" extrusionOk="0">
                  <a:moveTo>
                    <a:pt x="81" y="0"/>
                  </a:moveTo>
                  <a:lnTo>
                    <a:pt x="0" y="4814"/>
                  </a:lnTo>
                  <a:lnTo>
                    <a:pt x="8115" y="4951"/>
                  </a:lnTo>
                  <a:lnTo>
                    <a:pt x="8196" y="137"/>
                  </a:lnTo>
                  <a:lnTo>
                    <a:pt x="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6603;p60"/>
            <p:cNvSpPr/>
            <p:nvPr/>
          </p:nvSpPr>
          <p:spPr>
            <a:xfrm>
              <a:off x="2001375" y="3211700"/>
              <a:ext cx="181550" cy="11700"/>
            </a:xfrm>
            <a:custGeom>
              <a:avLst/>
              <a:gdLst/>
              <a:ahLst/>
              <a:cxnLst/>
              <a:rect l="l" t="t" r="r" b="b"/>
              <a:pathLst>
                <a:path w="7262" h="468" extrusionOk="0">
                  <a:moveTo>
                    <a:pt x="177" y="1"/>
                  </a:moveTo>
                  <a:cubicBezTo>
                    <a:pt x="81" y="1"/>
                    <a:pt x="8" y="81"/>
                    <a:pt x="0" y="170"/>
                  </a:cubicBezTo>
                  <a:cubicBezTo>
                    <a:pt x="0" y="266"/>
                    <a:pt x="81" y="347"/>
                    <a:pt x="177" y="347"/>
                  </a:cubicBezTo>
                  <a:lnTo>
                    <a:pt x="7085" y="467"/>
                  </a:lnTo>
                  <a:cubicBezTo>
                    <a:pt x="7181" y="467"/>
                    <a:pt x="7262" y="387"/>
                    <a:pt x="7262" y="298"/>
                  </a:cubicBezTo>
                  <a:cubicBezTo>
                    <a:pt x="7262" y="202"/>
                    <a:pt x="7189" y="121"/>
                    <a:pt x="7093" y="121"/>
                  </a:cubicBezTo>
                  <a:lnTo>
                    <a:pt x="177"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6604;p60"/>
            <p:cNvSpPr/>
            <p:nvPr/>
          </p:nvSpPr>
          <p:spPr>
            <a:xfrm>
              <a:off x="1649775" y="2799525"/>
              <a:ext cx="202900" cy="250600"/>
            </a:xfrm>
            <a:custGeom>
              <a:avLst/>
              <a:gdLst/>
              <a:ahLst/>
              <a:cxnLst/>
              <a:rect l="l" t="t" r="r" b="b"/>
              <a:pathLst>
                <a:path w="8116" h="10024" extrusionOk="0">
                  <a:moveTo>
                    <a:pt x="2544" y="1"/>
                  </a:moveTo>
                  <a:lnTo>
                    <a:pt x="0" y="9878"/>
                  </a:lnTo>
                  <a:lnTo>
                    <a:pt x="8115" y="10023"/>
                  </a:lnTo>
                  <a:cubicBezTo>
                    <a:pt x="6674" y="3229"/>
                    <a:pt x="2544" y="1"/>
                    <a:pt x="25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6605;p60"/>
            <p:cNvSpPr/>
            <p:nvPr/>
          </p:nvSpPr>
          <p:spPr>
            <a:xfrm>
              <a:off x="1848825" y="2789875"/>
              <a:ext cx="202875" cy="263675"/>
            </a:xfrm>
            <a:custGeom>
              <a:avLst/>
              <a:gdLst/>
              <a:ahLst/>
              <a:cxnLst/>
              <a:rect l="l" t="t" r="r" b="b"/>
              <a:pathLst>
                <a:path w="8115" h="10547" extrusionOk="0">
                  <a:moveTo>
                    <a:pt x="5088" y="0"/>
                  </a:moveTo>
                  <a:cubicBezTo>
                    <a:pt x="5088" y="0"/>
                    <a:pt x="97" y="4999"/>
                    <a:pt x="0" y="10409"/>
                  </a:cubicBezTo>
                  <a:lnTo>
                    <a:pt x="8115" y="10546"/>
                  </a:lnTo>
                  <a:lnTo>
                    <a:pt x="50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6606;p60"/>
            <p:cNvSpPr/>
            <p:nvPr/>
          </p:nvSpPr>
          <p:spPr>
            <a:xfrm>
              <a:off x="1690825" y="2884475"/>
              <a:ext cx="133675" cy="123575"/>
            </a:xfrm>
            <a:custGeom>
              <a:avLst/>
              <a:gdLst/>
              <a:ahLst/>
              <a:cxnLst/>
              <a:rect l="l" t="t" r="r" b="b"/>
              <a:pathLst>
                <a:path w="5347" h="4943" extrusionOk="0">
                  <a:moveTo>
                    <a:pt x="1547" y="1"/>
                  </a:moveTo>
                  <a:cubicBezTo>
                    <a:pt x="1482" y="1"/>
                    <a:pt x="1421" y="40"/>
                    <a:pt x="1401" y="104"/>
                  </a:cubicBezTo>
                  <a:lnTo>
                    <a:pt x="17" y="4741"/>
                  </a:lnTo>
                  <a:cubicBezTo>
                    <a:pt x="1" y="4806"/>
                    <a:pt x="25" y="4862"/>
                    <a:pt x="73" y="4902"/>
                  </a:cubicBezTo>
                  <a:cubicBezTo>
                    <a:pt x="97" y="4926"/>
                    <a:pt x="131" y="4938"/>
                    <a:pt x="165" y="4938"/>
                  </a:cubicBezTo>
                  <a:cubicBezTo>
                    <a:pt x="190" y="4938"/>
                    <a:pt x="214" y="4932"/>
                    <a:pt x="234" y="4918"/>
                  </a:cubicBezTo>
                  <a:cubicBezTo>
                    <a:pt x="250" y="4913"/>
                    <a:pt x="1145" y="4446"/>
                    <a:pt x="2570" y="4446"/>
                  </a:cubicBezTo>
                  <a:cubicBezTo>
                    <a:pt x="3297" y="4446"/>
                    <a:pt x="4163" y="4567"/>
                    <a:pt x="5121" y="4935"/>
                  </a:cubicBezTo>
                  <a:cubicBezTo>
                    <a:pt x="5137" y="4943"/>
                    <a:pt x="5153" y="4943"/>
                    <a:pt x="5177" y="4943"/>
                  </a:cubicBezTo>
                  <a:cubicBezTo>
                    <a:pt x="5233" y="4943"/>
                    <a:pt x="5290" y="4910"/>
                    <a:pt x="5314" y="4854"/>
                  </a:cubicBezTo>
                  <a:cubicBezTo>
                    <a:pt x="5346" y="4774"/>
                    <a:pt x="5314" y="4685"/>
                    <a:pt x="5225" y="4653"/>
                  </a:cubicBezTo>
                  <a:cubicBezTo>
                    <a:pt x="4216" y="4267"/>
                    <a:pt x="3310" y="4138"/>
                    <a:pt x="2549" y="4138"/>
                  </a:cubicBezTo>
                  <a:cubicBezTo>
                    <a:pt x="1549" y="4138"/>
                    <a:pt x="801" y="4361"/>
                    <a:pt x="403" y="4516"/>
                  </a:cubicBezTo>
                  <a:lnTo>
                    <a:pt x="1691" y="193"/>
                  </a:lnTo>
                  <a:cubicBezTo>
                    <a:pt x="1715" y="112"/>
                    <a:pt x="1667" y="32"/>
                    <a:pt x="1595" y="8"/>
                  </a:cubicBezTo>
                  <a:cubicBezTo>
                    <a:pt x="1579" y="3"/>
                    <a:pt x="1563" y="1"/>
                    <a:pt x="15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6607;p60"/>
            <p:cNvSpPr/>
            <p:nvPr/>
          </p:nvSpPr>
          <p:spPr>
            <a:xfrm>
              <a:off x="1677550" y="2813450"/>
              <a:ext cx="84150" cy="126575"/>
            </a:xfrm>
            <a:custGeom>
              <a:avLst/>
              <a:gdLst/>
              <a:ahLst/>
              <a:cxnLst/>
              <a:rect l="l" t="t" r="r" b="b"/>
              <a:pathLst>
                <a:path w="3366" h="5063" extrusionOk="0">
                  <a:moveTo>
                    <a:pt x="168" y="0"/>
                  </a:moveTo>
                  <a:cubicBezTo>
                    <a:pt x="134" y="0"/>
                    <a:pt x="100" y="10"/>
                    <a:pt x="73" y="31"/>
                  </a:cubicBezTo>
                  <a:cubicBezTo>
                    <a:pt x="8" y="88"/>
                    <a:pt x="0" y="184"/>
                    <a:pt x="57" y="249"/>
                  </a:cubicBezTo>
                  <a:cubicBezTo>
                    <a:pt x="81" y="281"/>
                    <a:pt x="2544" y="3292"/>
                    <a:pt x="3051" y="4958"/>
                  </a:cubicBezTo>
                  <a:cubicBezTo>
                    <a:pt x="3068" y="5022"/>
                    <a:pt x="3132" y="5063"/>
                    <a:pt x="3196" y="5063"/>
                  </a:cubicBezTo>
                  <a:lnTo>
                    <a:pt x="3245" y="5063"/>
                  </a:lnTo>
                  <a:cubicBezTo>
                    <a:pt x="3325" y="5038"/>
                    <a:pt x="3365" y="4950"/>
                    <a:pt x="3341" y="4869"/>
                  </a:cubicBezTo>
                  <a:cubicBezTo>
                    <a:pt x="2818" y="3147"/>
                    <a:pt x="387" y="184"/>
                    <a:pt x="290" y="55"/>
                  </a:cubicBezTo>
                  <a:cubicBezTo>
                    <a:pt x="258" y="19"/>
                    <a:pt x="213" y="0"/>
                    <a:pt x="1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6608;p60"/>
            <p:cNvSpPr/>
            <p:nvPr/>
          </p:nvSpPr>
          <p:spPr>
            <a:xfrm>
              <a:off x="1874175" y="2888525"/>
              <a:ext cx="133050" cy="473150"/>
            </a:xfrm>
            <a:custGeom>
              <a:avLst/>
              <a:gdLst/>
              <a:ahLst/>
              <a:cxnLst/>
              <a:rect l="l" t="t" r="r" b="b"/>
              <a:pathLst>
                <a:path w="5322" h="18926" extrusionOk="0">
                  <a:moveTo>
                    <a:pt x="3939" y="1"/>
                  </a:moveTo>
                  <a:cubicBezTo>
                    <a:pt x="3925" y="1"/>
                    <a:pt x="3911" y="3"/>
                    <a:pt x="3897" y="7"/>
                  </a:cubicBezTo>
                  <a:cubicBezTo>
                    <a:pt x="3816" y="23"/>
                    <a:pt x="3768" y="111"/>
                    <a:pt x="3792" y="192"/>
                  </a:cubicBezTo>
                  <a:lnTo>
                    <a:pt x="4927" y="4555"/>
                  </a:lnTo>
                  <a:cubicBezTo>
                    <a:pt x="4509" y="4373"/>
                    <a:pt x="3686" y="4095"/>
                    <a:pt x="2568" y="4095"/>
                  </a:cubicBezTo>
                  <a:cubicBezTo>
                    <a:pt x="1855" y="4095"/>
                    <a:pt x="1022" y="4208"/>
                    <a:pt x="97" y="4531"/>
                  </a:cubicBezTo>
                  <a:cubicBezTo>
                    <a:pt x="41" y="4547"/>
                    <a:pt x="0" y="4604"/>
                    <a:pt x="0" y="4668"/>
                  </a:cubicBezTo>
                  <a:lnTo>
                    <a:pt x="0" y="18772"/>
                  </a:lnTo>
                  <a:cubicBezTo>
                    <a:pt x="0" y="18853"/>
                    <a:pt x="65" y="18925"/>
                    <a:pt x="153" y="18925"/>
                  </a:cubicBezTo>
                  <a:cubicBezTo>
                    <a:pt x="234" y="18925"/>
                    <a:pt x="306" y="18853"/>
                    <a:pt x="306" y="18764"/>
                  </a:cubicBezTo>
                  <a:lnTo>
                    <a:pt x="306" y="4781"/>
                  </a:lnTo>
                  <a:cubicBezTo>
                    <a:pt x="1139" y="4506"/>
                    <a:pt x="1897" y="4409"/>
                    <a:pt x="2551" y="4409"/>
                  </a:cubicBezTo>
                  <a:cubicBezTo>
                    <a:pt x="4101" y="4409"/>
                    <a:pt x="5069" y="4954"/>
                    <a:pt x="5080" y="4966"/>
                  </a:cubicBezTo>
                  <a:cubicBezTo>
                    <a:pt x="5104" y="4979"/>
                    <a:pt x="5129" y="4986"/>
                    <a:pt x="5153" y="4986"/>
                  </a:cubicBezTo>
                  <a:cubicBezTo>
                    <a:pt x="5188" y="4986"/>
                    <a:pt x="5221" y="4973"/>
                    <a:pt x="5249" y="4950"/>
                  </a:cubicBezTo>
                  <a:cubicBezTo>
                    <a:pt x="5298" y="4918"/>
                    <a:pt x="5322" y="4853"/>
                    <a:pt x="5306" y="4789"/>
                  </a:cubicBezTo>
                  <a:lnTo>
                    <a:pt x="4082" y="111"/>
                  </a:lnTo>
                  <a:cubicBezTo>
                    <a:pt x="4062" y="45"/>
                    <a:pt x="4004" y="1"/>
                    <a:pt x="39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6609;p60"/>
            <p:cNvSpPr/>
            <p:nvPr/>
          </p:nvSpPr>
          <p:spPr>
            <a:xfrm>
              <a:off x="1938575" y="2819100"/>
              <a:ext cx="88175" cy="124150"/>
            </a:xfrm>
            <a:custGeom>
              <a:avLst/>
              <a:gdLst/>
              <a:ahLst/>
              <a:cxnLst/>
              <a:rect l="l" t="t" r="r" b="b"/>
              <a:pathLst>
                <a:path w="3527" h="4966" extrusionOk="0">
                  <a:moveTo>
                    <a:pt x="3362" y="1"/>
                  </a:moveTo>
                  <a:cubicBezTo>
                    <a:pt x="3319" y="1"/>
                    <a:pt x="3276" y="19"/>
                    <a:pt x="3245" y="55"/>
                  </a:cubicBezTo>
                  <a:cubicBezTo>
                    <a:pt x="3132" y="175"/>
                    <a:pt x="604" y="3058"/>
                    <a:pt x="25" y="4764"/>
                  </a:cubicBezTo>
                  <a:cubicBezTo>
                    <a:pt x="1" y="4845"/>
                    <a:pt x="41" y="4933"/>
                    <a:pt x="121" y="4957"/>
                  </a:cubicBezTo>
                  <a:cubicBezTo>
                    <a:pt x="137" y="4965"/>
                    <a:pt x="154" y="4965"/>
                    <a:pt x="170" y="4965"/>
                  </a:cubicBezTo>
                  <a:cubicBezTo>
                    <a:pt x="234" y="4965"/>
                    <a:pt x="298" y="4925"/>
                    <a:pt x="315" y="4861"/>
                  </a:cubicBezTo>
                  <a:cubicBezTo>
                    <a:pt x="878" y="3219"/>
                    <a:pt x="3446" y="288"/>
                    <a:pt x="3470" y="256"/>
                  </a:cubicBezTo>
                  <a:cubicBezTo>
                    <a:pt x="3527" y="192"/>
                    <a:pt x="3527" y="95"/>
                    <a:pt x="3462" y="39"/>
                  </a:cubicBezTo>
                  <a:cubicBezTo>
                    <a:pt x="3433" y="13"/>
                    <a:pt x="3398" y="1"/>
                    <a:pt x="33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6610;p60"/>
            <p:cNvSpPr/>
            <p:nvPr/>
          </p:nvSpPr>
          <p:spPr>
            <a:xfrm>
              <a:off x="2263000" y="3528675"/>
              <a:ext cx="356250" cy="12300"/>
            </a:xfrm>
            <a:custGeom>
              <a:avLst/>
              <a:gdLst/>
              <a:ahLst/>
              <a:cxnLst/>
              <a:rect l="l" t="t" r="r" b="b"/>
              <a:pathLst>
                <a:path w="14250" h="492" extrusionOk="0">
                  <a:moveTo>
                    <a:pt x="140" y="0"/>
                  </a:moveTo>
                  <a:cubicBezTo>
                    <a:pt x="59" y="0"/>
                    <a:pt x="1" y="69"/>
                    <a:pt x="1" y="146"/>
                  </a:cubicBezTo>
                  <a:cubicBezTo>
                    <a:pt x="1" y="234"/>
                    <a:pt x="65" y="299"/>
                    <a:pt x="146" y="299"/>
                  </a:cubicBezTo>
                  <a:lnTo>
                    <a:pt x="14097" y="492"/>
                  </a:lnTo>
                  <a:cubicBezTo>
                    <a:pt x="14177" y="492"/>
                    <a:pt x="14242" y="419"/>
                    <a:pt x="14250" y="339"/>
                  </a:cubicBezTo>
                  <a:cubicBezTo>
                    <a:pt x="14250" y="250"/>
                    <a:pt x="14177" y="186"/>
                    <a:pt x="14097" y="186"/>
                  </a:cubicBezTo>
                  <a:lnTo>
                    <a:pt x="154" y="1"/>
                  </a:lnTo>
                  <a:cubicBezTo>
                    <a:pt x="149" y="0"/>
                    <a:pt x="145" y="0"/>
                    <a:pt x="140"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6611;p60"/>
            <p:cNvSpPr/>
            <p:nvPr/>
          </p:nvSpPr>
          <p:spPr>
            <a:xfrm>
              <a:off x="1061100" y="3503125"/>
              <a:ext cx="320825" cy="24375"/>
            </a:xfrm>
            <a:custGeom>
              <a:avLst/>
              <a:gdLst/>
              <a:ahLst/>
              <a:cxnLst/>
              <a:rect l="l" t="t" r="r" b="b"/>
              <a:pathLst>
                <a:path w="12833" h="975" extrusionOk="0">
                  <a:moveTo>
                    <a:pt x="169" y="0"/>
                  </a:moveTo>
                  <a:cubicBezTo>
                    <a:pt x="81" y="0"/>
                    <a:pt x="8" y="65"/>
                    <a:pt x="8" y="145"/>
                  </a:cubicBezTo>
                  <a:cubicBezTo>
                    <a:pt x="0" y="234"/>
                    <a:pt x="65" y="298"/>
                    <a:pt x="153" y="306"/>
                  </a:cubicBezTo>
                  <a:lnTo>
                    <a:pt x="12663" y="975"/>
                  </a:lnTo>
                  <a:lnTo>
                    <a:pt x="12671" y="975"/>
                  </a:lnTo>
                  <a:cubicBezTo>
                    <a:pt x="12752" y="966"/>
                    <a:pt x="12824" y="910"/>
                    <a:pt x="12824" y="830"/>
                  </a:cubicBezTo>
                  <a:cubicBezTo>
                    <a:pt x="12832" y="741"/>
                    <a:pt x="12768" y="669"/>
                    <a:pt x="12679" y="669"/>
                  </a:cubicBezTo>
                  <a:lnTo>
                    <a:pt x="1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6612;p60"/>
            <p:cNvSpPr/>
            <p:nvPr/>
          </p:nvSpPr>
          <p:spPr>
            <a:xfrm>
              <a:off x="1355525" y="4256025"/>
              <a:ext cx="1057050" cy="112325"/>
            </a:xfrm>
            <a:custGeom>
              <a:avLst/>
              <a:gdLst/>
              <a:ahLst/>
              <a:cxnLst/>
              <a:rect l="l" t="t" r="r" b="b"/>
              <a:pathLst>
                <a:path w="42282" h="4493" extrusionOk="0">
                  <a:moveTo>
                    <a:pt x="1" y="1"/>
                  </a:moveTo>
                  <a:lnTo>
                    <a:pt x="1" y="1"/>
                  </a:lnTo>
                  <a:cubicBezTo>
                    <a:pt x="65" y="1812"/>
                    <a:pt x="122" y="3140"/>
                    <a:pt x="146" y="3809"/>
                  </a:cubicBezTo>
                  <a:lnTo>
                    <a:pt x="40494" y="4493"/>
                  </a:lnTo>
                  <a:cubicBezTo>
                    <a:pt x="41098" y="4308"/>
                    <a:pt x="41693" y="4114"/>
                    <a:pt x="42281" y="3905"/>
                  </a:cubicBezTo>
                  <a:lnTo>
                    <a:pt x="42144" y="717"/>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6613;p60"/>
            <p:cNvSpPr/>
            <p:nvPr/>
          </p:nvSpPr>
          <p:spPr>
            <a:xfrm>
              <a:off x="5045600" y="2659250"/>
              <a:ext cx="310775" cy="322850"/>
            </a:xfrm>
            <a:custGeom>
              <a:avLst/>
              <a:gdLst/>
              <a:ahLst/>
              <a:cxnLst/>
              <a:rect l="l" t="t" r="r" b="b"/>
              <a:pathLst>
                <a:path w="12431" h="12914" extrusionOk="0">
                  <a:moveTo>
                    <a:pt x="10820" y="0"/>
                  </a:moveTo>
                  <a:lnTo>
                    <a:pt x="3084" y="2560"/>
                  </a:lnTo>
                  <a:lnTo>
                    <a:pt x="298" y="4541"/>
                  </a:lnTo>
                  <a:lnTo>
                    <a:pt x="0" y="11303"/>
                  </a:lnTo>
                  <a:cubicBezTo>
                    <a:pt x="0" y="11303"/>
                    <a:pt x="2802" y="12913"/>
                    <a:pt x="6485" y="12913"/>
                  </a:cubicBezTo>
                  <a:cubicBezTo>
                    <a:pt x="8326" y="12913"/>
                    <a:pt x="10388" y="12511"/>
                    <a:pt x="12430" y="11303"/>
                  </a:cubicBezTo>
                  <a:lnTo>
                    <a:pt x="1082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6614;p60"/>
            <p:cNvSpPr/>
            <p:nvPr/>
          </p:nvSpPr>
          <p:spPr>
            <a:xfrm>
              <a:off x="4666425" y="4602400"/>
              <a:ext cx="1161275" cy="783925"/>
            </a:xfrm>
            <a:custGeom>
              <a:avLst/>
              <a:gdLst/>
              <a:ahLst/>
              <a:cxnLst/>
              <a:rect l="l" t="t" r="r" b="b"/>
              <a:pathLst>
                <a:path w="46451" h="31357" extrusionOk="0">
                  <a:moveTo>
                    <a:pt x="3020" y="0"/>
                  </a:moveTo>
                  <a:cubicBezTo>
                    <a:pt x="1570" y="11070"/>
                    <a:pt x="604" y="21567"/>
                    <a:pt x="1" y="31356"/>
                  </a:cubicBezTo>
                  <a:lnTo>
                    <a:pt x="21567" y="31356"/>
                  </a:lnTo>
                  <a:cubicBezTo>
                    <a:pt x="21696" y="29312"/>
                    <a:pt x="21833" y="27444"/>
                    <a:pt x="21970" y="25874"/>
                  </a:cubicBezTo>
                  <a:cubicBezTo>
                    <a:pt x="21978" y="25705"/>
                    <a:pt x="22067" y="25544"/>
                    <a:pt x="22195" y="25439"/>
                  </a:cubicBezTo>
                  <a:cubicBezTo>
                    <a:pt x="22332" y="25544"/>
                    <a:pt x="22413" y="25705"/>
                    <a:pt x="22429" y="25874"/>
                  </a:cubicBezTo>
                  <a:cubicBezTo>
                    <a:pt x="22566" y="27444"/>
                    <a:pt x="22767" y="29312"/>
                    <a:pt x="23008" y="31356"/>
                  </a:cubicBezTo>
                  <a:lnTo>
                    <a:pt x="46451" y="31356"/>
                  </a:lnTo>
                  <a:cubicBezTo>
                    <a:pt x="45847" y="21567"/>
                    <a:pt x="44881" y="11070"/>
                    <a:pt x="43432" y="0"/>
                  </a:cubicBezTo>
                  <a:lnTo>
                    <a:pt x="23226" y="81"/>
                  </a:lnTo>
                  <a:lnTo>
                    <a:pt x="30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6615;p60"/>
            <p:cNvSpPr/>
            <p:nvPr/>
          </p:nvSpPr>
          <p:spPr>
            <a:xfrm>
              <a:off x="5706925" y="3797150"/>
              <a:ext cx="313800" cy="157025"/>
            </a:xfrm>
            <a:custGeom>
              <a:avLst/>
              <a:gdLst/>
              <a:ahLst/>
              <a:cxnLst/>
              <a:rect l="l" t="t" r="r" b="b"/>
              <a:pathLst>
                <a:path w="12552" h="6281" extrusionOk="0">
                  <a:moveTo>
                    <a:pt x="1442" y="1"/>
                  </a:moveTo>
                  <a:lnTo>
                    <a:pt x="1" y="5628"/>
                  </a:lnTo>
                  <a:lnTo>
                    <a:pt x="12551" y="6280"/>
                  </a:lnTo>
                  <a:lnTo>
                    <a:pt x="11110" y="1088"/>
                  </a:lnTo>
                  <a:lnTo>
                    <a:pt x="1442" y="1"/>
                  </a:lnTo>
                  <a:close/>
                </a:path>
              </a:pathLst>
            </a:custGeom>
            <a:solidFill>
              <a:srgbClr val="FF72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6616;p60"/>
            <p:cNvSpPr/>
            <p:nvPr/>
          </p:nvSpPr>
          <p:spPr>
            <a:xfrm>
              <a:off x="5846400" y="3812450"/>
              <a:ext cx="146950" cy="60000"/>
            </a:xfrm>
            <a:custGeom>
              <a:avLst/>
              <a:gdLst/>
              <a:ahLst/>
              <a:cxnLst/>
              <a:rect l="l" t="t" r="r" b="b"/>
              <a:pathLst>
                <a:path w="5878" h="2400" extrusionOk="0">
                  <a:moveTo>
                    <a:pt x="1329" y="1"/>
                  </a:moveTo>
                  <a:lnTo>
                    <a:pt x="1" y="89"/>
                  </a:lnTo>
                  <a:lnTo>
                    <a:pt x="3607" y="2400"/>
                  </a:lnTo>
                  <a:lnTo>
                    <a:pt x="5861" y="1868"/>
                  </a:lnTo>
                  <a:lnTo>
                    <a:pt x="5877" y="1716"/>
                  </a:lnTo>
                  <a:lnTo>
                    <a:pt x="5531" y="476"/>
                  </a:lnTo>
                  <a:lnTo>
                    <a:pt x="1329" y="1"/>
                  </a:lnTo>
                  <a:close/>
                </a:path>
              </a:pathLst>
            </a:custGeom>
            <a:solidFill>
              <a:srgbClr val="D660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6617;p60"/>
            <p:cNvSpPr/>
            <p:nvPr/>
          </p:nvSpPr>
          <p:spPr>
            <a:xfrm>
              <a:off x="5474275" y="3206875"/>
              <a:ext cx="510425" cy="617475"/>
            </a:xfrm>
            <a:custGeom>
              <a:avLst/>
              <a:gdLst/>
              <a:ahLst/>
              <a:cxnLst/>
              <a:rect l="l" t="t" r="r" b="b"/>
              <a:pathLst>
                <a:path w="20417" h="24699" extrusionOk="0">
                  <a:moveTo>
                    <a:pt x="8212" y="0"/>
                  </a:moveTo>
                  <a:lnTo>
                    <a:pt x="1" y="24699"/>
                  </a:lnTo>
                  <a:lnTo>
                    <a:pt x="20416" y="24699"/>
                  </a:lnTo>
                  <a:cubicBezTo>
                    <a:pt x="15369" y="5354"/>
                    <a:pt x="8212" y="0"/>
                    <a:pt x="82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6618;p60"/>
            <p:cNvSpPr/>
            <p:nvPr/>
          </p:nvSpPr>
          <p:spPr>
            <a:xfrm>
              <a:off x="4701650" y="3112900"/>
              <a:ext cx="1052200" cy="1511850"/>
            </a:xfrm>
            <a:custGeom>
              <a:avLst/>
              <a:gdLst/>
              <a:ahLst/>
              <a:cxnLst/>
              <a:rect l="l" t="t" r="r" b="b"/>
              <a:pathLst>
                <a:path w="42088" h="60474" extrusionOk="0">
                  <a:moveTo>
                    <a:pt x="27315" y="0"/>
                  </a:moveTo>
                  <a:cubicBezTo>
                    <a:pt x="20251" y="0"/>
                    <a:pt x="7761" y="1063"/>
                    <a:pt x="7761" y="1063"/>
                  </a:cubicBezTo>
                  <a:cubicBezTo>
                    <a:pt x="7761" y="1063"/>
                    <a:pt x="1095" y="2656"/>
                    <a:pt x="387" y="7519"/>
                  </a:cubicBezTo>
                  <a:cubicBezTo>
                    <a:pt x="0" y="10167"/>
                    <a:pt x="1546" y="60474"/>
                    <a:pt x="1546" y="60474"/>
                  </a:cubicBezTo>
                  <a:cubicBezTo>
                    <a:pt x="1546" y="60474"/>
                    <a:pt x="13488" y="58921"/>
                    <a:pt x="27361" y="58921"/>
                  </a:cubicBezTo>
                  <a:cubicBezTo>
                    <a:pt x="32176" y="58921"/>
                    <a:pt x="37225" y="59108"/>
                    <a:pt x="42088" y="59613"/>
                  </a:cubicBezTo>
                  <a:lnTo>
                    <a:pt x="40164" y="10151"/>
                  </a:lnTo>
                  <a:cubicBezTo>
                    <a:pt x="39833" y="4870"/>
                    <a:pt x="40341" y="1312"/>
                    <a:pt x="30447" y="113"/>
                  </a:cubicBezTo>
                  <a:cubicBezTo>
                    <a:pt x="30398" y="105"/>
                    <a:pt x="30342" y="105"/>
                    <a:pt x="30286" y="96"/>
                  </a:cubicBezTo>
                  <a:cubicBezTo>
                    <a:pt x="29496" y="29"/>
                    <a:pt x="28480" y="0"/>
                    <a:pt x="273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6619;p60"/>
            <p:cNvSpPr/>
            <p:nvPr/>
          </p:nvSpPr>
          <p:spPr>
            <a:xfrm>
              <a:off x="5373250" y="3578200"/>
              <a:ext cx="129025" cy="281575"/>
            </a:xfrm>
            <a:custGeom>
              <a:avLst/>
              <a:gdLst/>
              <a:ahLst/>
              <a:cxnLst/>
              <a:rect l="l" t="t" r="r" b="b"/>
              <a:pathLst>
                <a:path w="5161" h="11263" extrusionOk="0">
                  <a:moveTo>
                    <a:pt x="379" y="0"/>
                  </a:moveTo>
                  <a:cubicBezTo>
                    <a:pt x="298" y="0"/>
                    <a:pt x="234" y="65"/>
                    <a:pt x="234" y="145"/>
                  </a:cubicBezTo>
                  <a:cubicBezTo>
                    <a:pt x="226" y="411"/>
                    <a:pt x="0" y="6803"/>
                    <a:pt x="910" y="9017"/>
                  </a:cubicBezTo>
                  <a:cubicBezTo>
                    <a:pt x="1216" y="9773"/>
                    <a:pt x="4074" y="11045"/>
                    <a:pt x="4919" y="11255"/>
                  </a:cubicBezTo>
                  <a:lnTo>
                    <a:pt x="4951" y="11255"/>
                  </a:lnTo>
                  <a:lnTo>
                    <a:pt x="4951" y="11263"/>
                  </a:lnTo>
                  <a:cubicBezTo>
                    <a:pt x="5128" y="11263"/>
                    <a:pt x="5161" y="11013"/>
                    <a:pt x="4992" y="10973"/>
                  </a:cubicBezTo>
                  <a:cubicBezTo>
                    <a:pt x="4058" y="10739"/>
                    <a:pt x="1409" y="9467"/>
                    <a:pt x="1176" y="8904"/>
                  </a:cubicBezTo>
                  <a:cubicBezTo>
                    <a:pt x="371" y="6924"/>
                    <a:pt x="491" y="1264"/>
                    <a:pt x="516" y="298"/>
                  </a:cubicBezTo>
                  <a:lnTo>
                    <a:pt x="4951" y="298"/>
                  </a:lnTo>
                  <a:cubicBezTo>
                    <a:pt x="5145" y="298"/>
                    <a:pt x="5145" y="0"/>
                    <a:pt x="495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6620;p60"/>
            <p:cNvSpPr/>
            <p:nvPr/>
          </p:nvSpPr>
          <p:spPr>
            <a:xfrm>
              <a:off x="5497625" y="3578200"/>
              <a:ext cx="129025" cy="281375"/>
            </a:xfrm>
            <a:custGeom>
              <a:avLst/>
              <a:gdLst/>
              <a:ahLst/>
              <a:cxnLst/>
              <a:rect l="l" t="t" r="r" b="b"/>
              <a:pathLst>
                <a:path w="5161" h="11255" extrusionOk="0">
                  <a:moveTo>
                    <a:pt x="202" y="0"/>
                  </a:moveTo>
                  <a:cubicBezTo>
                    <a:pt x="9" y="0"/>
                    <a:pt x="9" y="290"/>
                    <a:pt x="202" y="290"/>
                  </a:cubicBezTo>
                  <a:lnTo>
                    <a:pt x="4637" y="290"/>
                  </a:lnTo>
                  <a:cubicBezTo>
                    <a:pt x="4670" y="1256"/>
                    <a:pt x="4790" y="6924"/>
                    <a:pt x="3977" y="8904"/>
                  </a:cubicBezTo>
                  <a:cubicBezTo>
                    <a:pt x="3752" y="9467"/>
                    <a:pt x="1103" y="10731"/>
                    <a:pt x="170" y="10965"/>
                  </a:cubicBezTo>
                  <a:cubicBezTo>
                    <a:pt x="0" y="11005"/>
                    <a:pt x="33" y="11255"/>
                    <a:pt x="202" y="11255"/>
                  </a:cubicBezTo>
                  <a:cubicBezTo>
                    <a:pt x="218" y="11255"/>
                    <a:pt x="226" y="11255"/>
                    <a:pt x="242" y="11247"/>
                  </a:cubicBezTo>
                  <a:cubicBezTo>
                    <a:pt x="1087" y="11037"/>
                    <a:pt x="3937" y="9765"/>
                    <a:pt x="4251" y="9009"/>
                  </a:cubicBezTo>
                  <a:cubicBezTo>
                    <a:pt x="5161" y="6795"/>
                    <a:pt x="4935" y="411"/>
                    <a:pt x="4927" y="137"/>
                  </a:cubicBezTo>
                  <a:cubicBezTo>
                    <a:pt x="4927" y="57"/>
                    <a:pt x="4863" y="0"/>
                    <a:pt x="47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6621;p60"/>
            <p:cNvSpPr/>
            <p:nvPr/>
          </p:nvSpPr>
          <p:spPr>
            <a:xfrm>
              <a:off x="5379275" y="3635150"/>
              <a:ext cx="244350" cy="7275"/>
            </a:xfrm>
            <a:custGeom>
              <a:avLst/>
              <a:gdLst/>
              <a:ahLst/>
              <a:cxnLst/>
              <a:rect l="l" t="t" r="r" b="b"/>
              <a:pathLst>
                <a:path w="9774" h="291" extrusionOk="0">
                  <a:moveTo>
                    <a:pt x="194" y="0"/>
                  </a:moveTo>
                  <a:cubicBezTo>
                    <a:pt x="1" y="0"/>
                    <a:pt x="1" y="290"/>
                    <a:pt x="194" y="290"/>
                  </a:cubicBezTo>
                  <a:lnTo>
                    <a:pt x="9581" y="290"/>
                  </a:lnTo>
                  <a:cubicBezTo>
                    <a:pt x="9774" y="290"/>
                    <a:pt x="9774" y="0"/>
                    <a:pt x="9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6622;p60"/>
            <p:cNvSpPr/>
            <p:nvPr/>
          </p:nvSpPr>
          <p:spPr>
            <a:xfrm>
              <a:off x="4851575" y="3578200"/>
              <a:ext cx="128850" cy="281575"/>
            </a:xfrm>
            <a:custGeom>
              <a:avLst/>
              <a:gdLst/>
              <a:ahLst/>
              <a:cxnLst/>
              <a:rect l="l" t="t" r="r" b="b"/>
              <a:pathLst>
                <a:path w="5154" h="11263" extrusionOk="0">
                  <a:moveTo>
                    <a:pt x="371" y="0"/>
                  </a:moveTo>
                  <a:cubicBezTo>
                    <a:pt x="291" y="0"/>
                    <a:pt x="226" y="65"/>
                    <a:pt x="226" y="145"/>
                  </a:cubicBezTo>
                  <a:cubicBezTo>
                    <a:pt x="218" y="411"/>
                    <a:pt x="1" y="6803"/>
                    <a:pt x="903" y="9017"/>
                  </a:cubicBezTo>
                  <a:cubicBezTo>
                    <a:pt x="1217" y="9773"/>
                    <a:pt x="4066" y="11045"/>
                    <a:pt x="4912" y="11255"/>
                  </a:cubicBezTo>
                  <a:lnTo>
                    <a:pt x="4952" y="11255"/>
                  </a:lnTo>
                  <a:lnTo>
                    <a:pt x="4952" y="11263"/>
                  </a:lnTo>
                  <a:cubicBezTo>
                    <a:pt x="5121" y="11263"/>
                    <a:pt x="5153" y="11013"/>
                    <a:pt x="4984" y="10973"/>
                  </a:cubicBezTo>
                  <a:cubicBezTo>
                    <a:pt x="4050" y="10739"/>
                    <a:pt x="1410" y="9467"/>
                    <a:pt x="1176" y="8904"/>
                  </a:cubicBezTo>
                  <a:cubicBezTo>
                    <a:pt x="363" y="6924"/>
                    <a:pt x="484" y="1264"/>
                    <a:pt x="516" y="298"/>
                  </a:cubicBezTo>
                  <a:lnTo>
                    <a:pt x="4952" y="298"/>
                  </a:lnTo>
                  <a:cubicBezTo>
                    <a:pt x="5145" y="298"/>
                    <a:pt x="5145" y="0"/>
                    <a:pt x="49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6623;p60"/>
            <p:cNvSpPr/>
            <p:nvPr/>
          </p:nvSpPr>
          <p:spPr>
            <a:xfrm>
              <a:off x="4975975" y="3578200"/>
              <a:ext cx="128825" cy="281375"/>
            </a:xfrm>
            <a:custGeom>
              <a:avLst/>
              <a:gdLst/>
              <a:ahLst/>
              <a:cxnLst/>
              <a:rect l="l" t="t" r="r" b="b"/>
              <a:pathLst>
                <a:path w="5153" h="11255" extrusionOk="0">
                  <a:moveTo>
                    <a:pt x="201" y="0"/>
                  </a:moveTo>
                  <a:cubicBezTo>
                    <a:pt x="8" y="0"/>
                    <a:pt x="8" y="290"/>
                    <a:pt x="201" y="290"/>
                  </a:cubicBezTo>
                  <a:lnTo>
                    <a:pt x="4637" y="290"/>
                  </a:lnTo>
                  <a:cubicBezTo>
                    <a:pt x="4661" y="1256"/>
                    <a:pt x="4790" y="6924"/>
                    <a:pt x="3977" y="8904"/>
                  </a:cubicBezTo>
                  <a:cubicBezTo>
                    <a:pt x="3743" y="9467"/>
                    <a:pt x="1095" y="10731"/>
                    <a:pt x="169" y="10965"/>
                  </a:cubicBezTo>
                  <a:cubicBezTo>
                    <a:pt x="0" y="11005"/>
                    <a:pt x="24" y="11255"/>
                    <a:pt x="201" y="11255"/>
                  </a:cubicBezTo>
                  <a:cubicBezTo>
                    <a:pt x="209" y="11255"/>
                    <a:pt x="225" y="11255"/>
                    <a:pt x="233" y="11247"/>
                  </a:cubicBezTo>
                  <a:cubicBezTo>
                    <a:pt x="1079" y="11037"/>
                    <a:pt x="3937" y="9765"/>
                    <a:pt x="4243" y="9009"/>
                  </a:cubicBezTo>
                  <a:cubicBezTo>
                    <a:pt x="5152" y="6795"/>
                    <a:pt x="4935" y="411"/>
                    <a:pt x="4927" y="137"/>
                  </a:cubicBezTo>
                  <a:cubicBezTo>
                    <a:pt x="4919" y="57"/>
                    <a:pt x="4854" y="0"/>
                    <a:pt x="477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6624;p60"/>
            <p:cNvSpPr/>
            <p:nvPr/>
          </p:nvSpPr>
          <p:spPr>
            <a:xfrm>
              <a:off x="4857425" y="3635150"/>
              <a:ext cx="244550" cy="7275"/>
            </a:xfrm>
            <a:custGeom>
              <a:avLst/>
              <a:gdLst/>
              <a:ahLst/>
              <a:cxnLst/>
              <a:rect l="l" t="t" r="r" b="b"/>
              <a:pathLst>
                <a:path w="9782" h="291" extrusionOk="0">
                  <a:moveTo>
                    <a:pt x="202" y="0"/>
                  </a:moveTo>
                  <a:cubicBezTo>
                    <a:pt x="0" y="0"/>
                    <a:pt x="0" y="290"/>
                    <a:pt x="202" y="290"/>
                  </a:cubicBezTo>
                  <a:lnTo>
                    <a:pt x="9588" y="290"/>
                  </a:lnTo>
                  <a:cubicBezTo>
                    <a:pt x="9782" y="290"/>
                    <a:pt x="9782" y="0"/>
                    <a:pt x="95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6625;p60"/>
            <p:cNvSpPr/>
            <p:nvPr/>
          </p:nvSpPr>
          <p:spPr>
            <a:xfrm>
              <a:off x="5216875" y="3360825"/>
              <a:ext cx="7475" cy="1137950"/>
            </a:xfrm>
            <a:custGeom>
              <a:avLst/>
              <a:gdLst/>
              <a:ahLst/>
              <a:cxnLst/>
              <a:rect l="l" t="t" r="r" b="b"/>
              <a:pathLst>
                <a:path w="299" h="45518" extrusionOk="0">
                  <a:moveTo>
                    <a:pt x="149" y="1"/>
                  </a:moveTo>
                  <a:cubicBezTo>
                    <a:pt x="75" y="1"/>
                    <a:pt x="0" y="49"/>
                    <a:pt x="0" y="146"/>
                  </a:cubicBezTo>
                  <a:lnTo>
                    <a:pt x="0" y="45373"/>
                  </a:lnTo>
                  <a:cubicBezTo>
                    <a:pt x="0" y="45453"/>
                    <a:pt x="65" y="45517"/>
                    <a:pt x="145" y="45517"/>
                  </a:cubicBezTo>
                  <a:cubicBezTo>
                    <a:pt x="226" y="45517"/>
                    <a:pt x="298" y="45453"/>
                    <a:pt x="298" y="45373"/>
                  </a:cubicBezTo>
                  <a:lnTo>
                    <a:pt x="298" y="146"/>
                  </a:lnTo>
                  <a:cubicBezTo>
                    <a:pt x="298" y="49"/>
                    <a:pt x="224" y="1"/>
                    <a:pt x="14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6626;p60"/>
            <p:cNvSpPr/>
            <p:nvPr/>
          </p:nvSpPr>
          <p:spPr>
            <a:xfrm>
              <a:off x="5631875" y="3520050"/>
              <a:ext cx="92200" cy="322225"/>
            </a:xfrm>
            <a:custGeom>
              <a:avLst/>
              <a:gdLst/>
              <a:ahLst/>
              <a:cxnLst/>
              <a:rect l="l" t="t" r="r" b="b"/>
              <a:pathLst>
                <a:path w="3688" h="12889" extrusionOk="0">
                  <a:moveTo>
                    <a:pt x="167" y="1"/>
                  </a:moveTo>
                  <a:cubicBezTo>
                    <a:pt x="152" y="1"/>
                    <a:pt x="136" y="3"/>
                    <a:pt x="121" y="8"/>
                  </a:cubicBezTo>
                  <a:cubicBezTo>
                    <a:pt x="48" y="24"/>
                    <a:pt x="0" y="104"/>
                    <a:pt x="24" y="185"/>
                  </a:cubicBezTo>
                  <a:lnTo>
                    <a:pt x="3389" y="12784"/>
                  </a:lnTo>
                  <a:cubicBezTo>
                    <a:pt x="3405" y="12848"/>
                    <a:pt x="3462" y="12888"/>
                    <a:pt x="3526" y="12888"/>
                  </a:cubicBezTo>
                  <a:cubicBezTo>
                    <a:pt x="3542" y="12888"/>
                    <a:pt x="3550" y="12888"/>
                    <a:pt x="3566" y="12880"/>
                  </a:cubicBezTo>
                  <a:cubicBezTo>
                    <a:pt x="3647" y="12864"/>
                    <a:pt x="3687" y="12784"/>
                    <a:pt x="3671" y="12703"/>
                  </a:cubicBezTo>
                  <a:lnTo>
                    <a:pt x="298" y="104"/>
                  </a:lnTo>
                  <a:cubicBezTo>
                    <a:pt x="285" y="39"/>
                    <a:pt x="230" y="1"/>
                    <a:pt x="16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6627;p60"/>
            <p:cNvSpPr/>
            <p:nvPr/>
          </p:nvSpPr>
          <p:spPr>
            <a:xfrm>
              <a:off x="5076200" y="2942025"/>
              <a:ext cx="290825" cy="417625"/>
            </a:xfrm>
            <a:custGeom>
              <a:avLst/>
              <a:gdLst/>
              <a:ahLst/>
              <a:cxnLst/>
              <a:rect l="l" t="t" r="r" b="b"/>
              <a:pathLst>
                <a:path w="11633" h="16705" extrusionOk="0">
                  <a:moveTo>
                    <a:pt x="8944" y="0"/>
                  </a:moveTo>
                  <a:lnTo>
                    <a:pt x="1328" y="81"/>
                  </a:lnTo>
                  <a:cubicBezTo>
                    <a:pt x="829" y="3204"/>
                    <a:pt x="435" y="8405"/>
                    <a:pt x="0" y="9234"/>
                  </a:cubicBezTo>
                  <a:cubicBezTo>
                    <a:pt x="0" y="9234"/>
                    <a:pt x="327" y="16705"/>
                    <a:pt x="6418" y="16705"/>
                  </a:cubicBezTo>
                  <a:cubicBezTo>
                    <a:pt x="6444" y="16705"/>
                    <a:pt x="6470" y="16705"/>
                    <a:pt x="6497" y="16705"/>
                  </a:cubicBezTo>
                  <a:cubicBezTo>
                    <a:pt x="8920" y="16680"/>
                    <a:pt x="11633" y="12961"/>
                    <a:pt x="11069" y="9234"/>
                  </a:cubicBezTo>
                  <a:cubicBezTo>
                    <a:pt x="10844" y="7777"/>
                    <a:pt x="9548" y="4186"/>
                    <a:pt x="8944" y="0"/>
                  </a:cubicBezTo>
                  <a:close/>
                </a:path>
              </a:pathLst>
            </a:custGeom>
            <a:solidFill>
              <a:srgbClr val="FF72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6628;p60"/>
            <p:cNvSpPr/>
            <p:nvPr/>
          </p:nvSpPr>
          <p:spPr>
            <a:xfrm>
              <a:off x="5104375" y="2941825"/>
              <a:ext cx="198850" cy="124800"/>
            </a:xfrm>
            <a:custGeom>
              <a:avLst/>
              <a:gdLst/>
              <a:ahLst/>
              <a:cxnLst/>
              <a:rect l="l" t="t" r="r" b="b"/>
              <a:pathLst>
                <a:path w="7954" h="4992" extrusionOk="0">
                  <a:moveTo>
                    <a:pt x="7817" y="0"/>
                  </a:moveTo>
                  <a:lnTo>
                    <a:pt x="201" y="89"/>
                  </a:lnTo>
                  <a:cubicBezTo>
                    <a:pt x="137" y="451"/>
                    <a:pt x="73" y="878"/>
                    <a:pt x="0" y="1336"/>
                  </a:cubicBezTo>
                  <a:cubicBezTo>
                    <a:pt x="226" y="1940"/>
                    <a:pt x="499" y="2512"/>
                    <a:pt x="862" y="2971"/>
                  </a:cubicBezTo>
                  <a:cubicBezTo>
                    <a:pt x="1940" y="4307"/>
                    <a:pt x="3108" y="4871"/>
                    <a:pt x="3953" y="4991"/>
                  </a:cubicBezTo>
                  <a:cubicBezTo>
                    <a:pt x="4798" y="4854"/>
                    <a:pt x="5949" y="4259"/>
                    <a:pt x="7012" y="2898"/>
                  </a:cubicBezTo>
                  <a:cubicBezTo>
                    <a:pt x="7423" y="2367"/>
                    <a:pt x="7728" y="1691"/>
                    <a:pt x="7954" y="974"/>
                  </a:cubicBezTo>
                  <a:cubicBezTo>
                    <a:pt x="7914" y="652"/>
                    <a:pt x="7865" y="322"/>
                    <a:pt x="7817" y="0"/>
                  </a:cubicBezTo>
                  <a:close/>
                </a:path>
              </a:pathLst>
            </a:custGeom>
            <a:solidFill>
              <a:srgbClr val="D660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6629;p60"/>
            <p:cNvSpPr/>
            <p:nvPr/>
          </p:nvSpPr>
          <p:spPr>
            <a:xfrm>
              <a:off x="5069300" y="2693700"/>
              <a:ext cx="253650" cy="336100"/>
            </a:xfrm>
            <a:custGeom>
              <a:avLst/>
              <a:gdLst/>
              <a:ahLst/>
              <a:cxnLst/>
              <a:rect l="l" t="t" r="r" b="b"/>
              <a:pathLst>
                <a:path w="10146" h="13444" extrusionOk="0">
                  <a:moveTo>
                    <a:pt x="5723" y="0"/>
                  </a:moveTo>
                  <a:cubicBezTo>
                    <a:pt x="5478" y="0"/>
                    <a:pt x="5219" y="16"/>
                    <a:pt x="4945" y="47"/>
                  </a:cubicBezTo>
                  <a:cubicBezTo>
                    <a:pt x="4722" y="26"/>
                    <a:pt x="4509" y="16"/>
                    <a:pt x="4307" y="16"/>
                  </a:cubicBezTo>
                  <a:cubicBezTo>
                    <a:pt x="0" y="16"/>
                    <a:pt x="566" y="4564"/>
                    <a:pt x="566" y="4564"/>
                  </a:cubicBezTo>
                  <a:cubicBezTo>
                    <a:pt x="566" y="4564"/>
                    <a:pt x="485" y="9225"/>
                    <a:pt x="2256" y="11422"/>
                  </a:cubicBezTo>
                  <a:cubicBezTo>
                    <a:pt x="3335" y="12767"/>
                    <a:pt x="4494" y="13330"/>
                    <a:pt x="5348" y="13443"/>
                  </a:cubicBezTo>
                  <a:cubicBezTo>
                    <a:pt x="6193" y="13314"/>
                    <a:pt x="7344" y="12719"/>
                    <a:pt x="8399" y="11358"/>
                  </a:cubicBezTo>
                  <a:cubicBezTo>
                    <a:pt x="10146" y="9120"/>
                    <a:pt x="9993" y="4459"/>
                    <a:pt x="9993" y="4459"/>
                  </a:cubicBezTo>
                  <a:cubicBezTo>
                    <a:pt x="9993" y="4459"/>
                    <a:pt x="9942" y="0"/>
                    <a:pt x="5723" y="0"/>
                  </a:cubicBezTo>
                  <a:close/>
                </a:path>
              </a:pathLst>
            </a:custGeom>
            <a:solidFill>
              <a:srgbClr val="FF72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6630;p60"/>
            <p:cNvSpPr/>
            <p:nvPr/>
          </p:nvSpPr>
          <p:spPr>
            <a:xfrm>
              <a:off x="5090675" y="2848000"/>
              <a:ext cx="225025" cy="181800"/>
            </a:xfrm>
            <a:custGeom>
              <a:avLst/>
              <a:gdLst/>
              <a:ahLst/>
              <a:cxnLst/>
              <a:rect l="l" t="t" r="r" b="b"/>
              <a:pathLst>
                <a:path w="9001" h="7272" extrusionOk="0">
                  <a:moveTo>
                    <a:pt x="4574" y="1"/>
                  </a:moveTo>
                  <a:cubicBezTo>
                    <a:pt x="4138" y="1"/>
                    <a:pt x="3724" y="281"/>
                    <a:pt x="3519" y="549"/>
                  </a:cubicBezTo>
                  <a:cubicBezTo>
                    <a:pt x="2722" y="1612"/>
                    <a:pt x="57" y="1604"/>
                    <a:pt x="1" y="1612"/>
                  </a:cubicBezTo>
                  <a:cubicBezTo>
                    <a:pt x="226" y="2908"/>
                    <a:pt x="637" y="4309"/>
                    <a:pt x="1410" y="5250"/>
                  </a:cubicBezTo>
                  <a:cubicBezTo>
                    <a:pt x="2488" y="6595"/>
                    <a:pt x="3648" y="7158"/>
                    <a:pt x="4493" y="7271"/>
                  </a:cubicBezTo>
                  <a:cubicBezTo>
                    <a:pt x="5161" y="7166"/>
                    <a:pt x="6014" y="6764"/>
                    <a:pt x="6868" y="5935"/>
                  </a:cubicBezTo>
                  <a:cubicBezTo>
                    <a:pt x="8293" y="4655"/>
                    <a:pt x="9001" y="2119"/>
                    <a:pt x="8896" y="1555"/>
                  </a:cubicBezTo>
                  <a:lnTo>
                    <a:pt x="8896" y="1515"/>
                  </a:lnTo>
                  <a:cubicBezTo>
                    <a:pt x="8572" y="1629"/>
                    <a:pt x="8241" y="1676"/>
                    <a:pt x="7919" y="1676"/>
                  </a:cubicBezTo>
                  <a:cubicBezTo>
                    <a:pt x="6800" y="1676"/>
                    <a:pt x="5790" y="1100"/>
                    <a:pt x="5572" y="694"/>
                  </a:cubicBezTo>
                  <a:cubicBezTo>
                    <a:pt x="5288" y="181"/>
                    <a:pt x="4924" y="1"/>
                    <a:pt x="45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6631;p60"/>
            <p:cNvSpPr/>
            <p:nvPr/>
          </p:nvSpPr>
          <p:spPr>
            <a:xfrm>
              <a:off x="5058675" y="2818825"/>
              <a:ext cx="31625" cy="69475"/>
            </a:xfrm>
            <a:custGeom>
              <a:avLst/>
              <a:gdLst/>
              <a:ahLst/>
              <a:cxnLst/>
              <a:rect l="l" t="t" r="r" b="b"/>
              <a:pathLst>
                <a:path w="1265" h="2779" extrusionOk="0">
                  <a:moveTo>
                    <a:pt x="536" y="0"/>
                  </a:moveTo>
                  <a:cubicBezTo>
                    <a:pt x="427" y="0"/>
                    <a:pt x="327" y="26"/>
                    <a:pt x="274" y="106"/>
                  </a:cubicBezTo>
                  <a:cubicBezTo>
                    <a:pt x="121" y="331"/>
                    <a:pt x="1" y="1273"/>
                    <a:pt x="443" y="1901"/>
                  </a:cubicBezTo>
                  <a:cubicBezTo>
                    <a:pt x="878" y="2529"/>
                    <a:pt x="1265" y="2779"/>
                    <a:pt x="1265" y="2779"/>
                  </a:cubicBezTo>
                  <a:lnTo>
                    <a:pt x="991" y="98"/>
                  </a:lnTo>
                  <a:cubicBezTo>
                    <a:pt x="991" y="98"/>
                    <a:pt x="746" y="0"/>
                    <a:pt x="536" y="0"/>
                  </a:cubicBezTo>
                  <a:close/>
                </a:path>
              </a:pathLst>
            </a:custGeom>
            <a:solidFill>
              <a:srgbClr val="FF72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6632;p60"/>
            <p:cNvSpPr/>
            <p:nvPr/>
          </p:nvSpPr>
          <p:spPr>
            <a:xfrm>
              <a:off x="5313275" y="2816000"/>
              <a:ext cx="31225" cy="69900"/>
            </a:xfrm>
            <a:custGeom>
              <a:avLst/>
              <a:gdLst/>
              <a:ahLst/>
              <a:cxnLst/>
              <a:rect l="l" t="t" r="r" b="b"/>
              <a:pathLst>
                <a:path w="1249" h="2796" extrusionOk="0">
                  <a:moveTo>
                    <a:pt x="712" y="0"/>
                  </a:moveTo>
                  <a:cubicBezTo>
                    <a:pt x="498" y="0"/>
                    <a:pt x="242" y="106"/>
                    <a:pt x="242" y="106"/>
                  </a:cubicBezTo>
                  <a:lnTo>
                    <a:pt x="0" y="2795"/>
                  </a:lnTo>
                  <a:cubicBezTo>
                    <a:pt x="0" y="2795"/>
                    <a:pt x="387" y="2537"/>
                    <a:pt x="813" y="1893"/>
                  </a:cubicBezTo>
                  <a:cubicBezTo>
                    <a:pt x="1248" y="1257"/>
                    <a:pt x="1111" y="324"/>
                    <a:pt x="958" y="98"/>
                  </a:cubicBezTo>
                  <a:cubicBezTo>
                    <a:pt x="909" y="25"/>
                    <a:pt x="815" y="0"/>
                    <a:pt x="712" y="0"/>
                  </a:cubicBezTo>
                  <a:close/>
                </a:path>
              </a:pathLst>
            </a:custGeom>
            <a:solidFill>
              <a:srgbClr val="FF72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6633;p60"/>
            <p:cNvSpPr/>
            <p:nvPr/>
          </p:nvSpPr>
          <p:spPr>
            <a:xfrm>
              <a:off x="5051625" y="2657850"/>
              <a:ext cx="284625" cy="159200"/>
            </a:xfrm>
            <a:custGeom>
              <a:avLst/>
              <a:gdLst/>
              <a:ahLst/>
              <a:cxnLst/>
              <a:rect l="l" t="t" r="r" b="b"/>
              <a:pathLst>
                <a:path w="11385" h="6368" extrusionOk="0">
                  <a:moveTo>
                    <a:pt x="7025" y="0"/>
                  </a:moveTo>
                  <a:cubicBezTo>
                    <a:pt x="6409" y="0"/>
                    <a:pt x="5793" y="108"/>
                    <a:pt x="5218" y="330"/>
                  </a:cubicBezTo>
                  <a:cubicBezTo>
                    <a:pt x="4871" y="459"/>
                    <a:pt x="4541" y="628"/>
                    <a:pt x="4179" y="700"/>
                  </a:cubicBezTo>
                  <a:cubicBezTo>
                    <a:pt x="4013" y="733"/>
                    <a:pt x="3843" y="742"/>
                    <a:pt x="3671" y="742"/>
                  </a:cubicBezTo>
                  <a:cubicBezTo>
                    <a:pt x="3456" y="742"/>
                    <a:pt x="3239" y="728"/>
                    <a:pt x="3022" y="728"/>
                  </a:cubicBezTo>
                  <a:cubicBezTo>
                    <a:pt x="2892" y="728"/>
                    <a:pt x="2762" y="733"/>
                    <a:pt x="2633" y="749"/>
                  </a:cubicBezTo>
                  <a:cubicBezTo>
                    <a:pt x="1965" y="845"/>
                    <a:pt x="1370" y="1240"/>
                    <a:pt x="886" y="1715"/>
                  </a:cubicBezTo>
                  <a:cubicBezTo>
                    <a:pt x="508" y="2085"/>
                    <a:pt x="162" y="2536"/>
                    <a:pt x="57" y="3059"/>
                  </a:cubicBezTo>
                  <a:cubicBezTo>
                    <a:pt x="1" y="3397"/>
                    <a:pt x="9" y="3735"/>
                    <a:pt x="90" y="4074"/>
                  </a:cubicBezTo>
                  <a:cubicBezTo>
                    <a:pt x="196" y="4600"/>
                    <a:pt x="785" y="6010"/>
                    <a:pt x="1288" y="6010"/>
                  </a:cubicBezTo>
                  <a:cubicBezTo>
                    <a:pt x="1470" y="6010"/>
                    <a:pt x="1640" y="5827"/>
                    <a:pt x="1772" y="5354"/>
                  </a:cubicBezTo>
                  <a:cubicBezTo>
                    <a:pt x="1869" y="4999"/>
                    <a:pt x="1844" y="4621"/>
                    <a:pt x="1925" y="4267"/>
                  </a:cubicBezTo>
                  <a:cubicBezTo>
                    <a:pt x="2102" y="3550"/>
                    <a:pt x="2682" y="2995"/>
                    <a:pt x="3406" y="2858"/>
                  </a:cubicBezTo>
                  <a:cubicBezTo>
                    <a:pt x="3459" y="2842"/>
                    <a:pt x="3511" y="2834"/>
                    <a:pt x="3564" y="2834"/>
                  </a:cubicBezTo>
                  <a:cubicBezTo>
                    <a:pt x="3618" y="2834"/>
                    <a:pt x="3672" y="2842"/>
                    <a:pt x="3728" y="2858"/>
                  </a:cubicBezTo>
                  <a:cubicBezTo>
                    <a:pt x="3849" y="2914"/>
                    <a:pt x="3962" y="2995"/>
                    <a:pt x="4058" y="3099"/>
                  </a:cubicBezTo>
                  <a:cubicBezTo>
                    <a:pt x="4356" y="3345"/>
                    <a:pt x="4730" y="3432"/>
                    <a:pt x="5120" y="3432"/>
                  </a:cubicBezTo>
                  <a:cubicBezTo>
                    <a:pt x="5459" y="3432"/>
                    <a:pt x="5810" y="3367"/>
                    <a:pt x="6135" y="3285"/>
                  </a:cubicBezTo>
                  <a:cubicBezTo>
                    <a:pt x="6613" y="3158"/>
                    <a:pt x="7117" y="3009"/>
                    <a:pt x="7601" y="3009"/>
                  </a:cubicBezTo>
                  <a:cubicBezTo>
                    <a:pt x="7827" y="3009"/>
                    <a:pt x="8048" y="3042"/>
                    <a:pt x="8261" y="3124"/>
                  </a:cubicBezTo>
                  <a:cubicBezTo>
                    <a:pt x="8921" y="3373"/>
                    <a:pt x="9315" y="4017"/>
                    <a:pt x="9613" y="4645"/>
                  </a:cubicBezTo>
                  <a:cubicBezTo>
                    <a:pt x="9903" y="5265"/>
                    <a:pt x="10177" y="5941"/>
                    <a:pt x="10724" y="6368"/>
                  </a:cubicBezTo>
                  <a:cubicBezTo>
                    <a:pt x="11384" y="5507"/>
                    <a:pt x="11360" y="4331"/>
                    <a:pt x="11312" y="3252"/>
                  </a:cubicBezTo>
                  <a:cubicBezTo>
                    <a:pt x="11296" y="2850"/>
                    <a:pt x="11271" y="2439"/>
                    <a:pt x="11102" y="2077"/>
                  </a:cubicBezTo>
                  <a:cubicBezTo>
                    <a:pt x="10957" y="1787"/>
                    <a:pt x="10764" y="1538"/>
                    <a:pt x="10523" y="1328"/>
                  </a:cubicBezTo>
                  <a:cubicBezTo>
                    <a:pt x="9588" y="464"/>
                    <a:pt x="8305" y="0"/>
                    <a:pt x="70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6634;p60"/>
            <p:cNvSpPr/>
            <p:nvPr/>
          </p:nvSpPr>
          <p:spPr>
            <a:xfrm>
              <a:off x="5157500" y="2816025"/>
              <a:ext cx="18125" cy="26000"/>
            </a:xfrm>
            <a:custGeom>
              <a:avLst/>
              <a:gdLst/>
              <a:ahLst/>
              <a:cxnLst/>
              <a:rect l="l" t="t" r="r" b="b"/>
              <a:pathLst>
                <a:path w="725" h="1040" extrusionOk="0">
                  <a:moveTo>
                    <a:pt x="377" y="0"/>
                  </a:moveTo>
                  <a:cubicBezTo>
                    <a:pt x="188" y="0"/>
                    <a:pt x="24" y="223"/>
                    <a:pt x="8" y="500"/>
                  </a:cubicBezTo>
                  <a:cubicBezTo>
                    <a:pt x="0" y="790"/>
                    <a:pt x="145" y="1031"/>
                    <a:pt x="347" y="1039"/>
                  </a:cubicBezTo>
                  <a:cubicBezTo>
                    <a:pt x="350" y="1039"/>
                    <a:pt x="353" y="1039"/>
                    <a:pt x="357" y="1039"/>
                  </a:cubicBezTo>
                  <a:cubicBezTo>
                    <a:pt x="545" y="1039"/>
                    <a:pt x="701" y="817"/>
                    <a:pt x="717" y="532"/>
                  </a:cubicBezTo>
                  <a:cubicBezTo>
                    <a:pt x="725" y="242"/>
                    <a:pt x="580" y="9"/>
                    <a:pt x="387" y="1"/>
                  </a:cubicBezTo>
                  <a:cubicBezTo>
                    <a:pt x="383" y="0"/>
                    <a:pt x="380" y="0"/>
                    <a:pt x="3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6635;p60"/>
            <p:cNvSpPr/>
            <p:nvPr/>
          </p:nvSpPr>
          <p:spPr>
            <a:xfrm>
              <a:off x="5228950" y="2816200"/>
              <a:ext cx="18525" cy="25825"/>
            </a:xfrm>
            <a:custGeom>
              <a:avLst/>
              <a:gdLst/>
              <a:ahLst/>
              <a:cxnLst/>
              <a:rect l="l" t="t" r="r" b="b"/>
              <a:pathLst>
                <a:path w="741" h="1033" extrusionOk="0">
                  <a:moveTo>
                    <a:pt x="358" y="1"/>
                  </a:moveTo>
                  <a:cubicBezTo>
                    <a:pt x="351" y="1"/>
                    <a:pt x="345" y="1"/>
                    <a:pt x="338" y="2"/>
                  </a:cubicBezTo>
                  <a:cubicBezTo>
                    <a:pt x="145" y="10"/>
                    <a:pt x="0" y="251"/>
                    <a:pt x="16" y="541"/>
                  </a:cubicBezTo>
                  <a:cubicBezTo>
                    <a:pt x="32" y="813"/>
                    <a:pt x="198" y="1033"/>
                    <a:pt x="383" y="1033"/>
                  </a:cubicBezTo>
                  <a:cubicBezTo>
                    <a:pt x="390" y="1033"/>
                    <a:pt x="396" y="1033"/>
                    <a:pt x="403" y="1032"/>
                  </a:cubicBezTo>
                  <a:cubicBezTo>
                    <a:pt x="596" y="1024"/>
                    <a:pt x="741" y="783"/>
                    <a:pt x="717" y="493"/>
                  </a:cubicBezTo>
                  <a:cubicBezTo>
                    <a:pt x="701" y="221"/>
                    <a:pt x="543" y="1"/>
                    <a:pt x="3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6636;p60"/>
            <p:cNvSpPr/>
            <p:nvPr/>
          </p:nvSpPr>
          <p:spPr>
            <a:xfrm>
              <a:off x="5110000" y="2769475"/>
              <a:ext cx="78125" cy="31500"/>
            </a:xfrm>
            <a:custGeom>
              <a:avLst/>
              <a:gdLst/>
              <a:ahLst/>
              <a:cxnLst/>
              <a:rect l="l" t="t" r="r" b="b"/>
              <a:pathLst>
                <a:path w="3125" h="1260" extrusionOk="0">
                  <a:moveTo>
                    <a:pt x="1592" y="0"/>
                  </a:moveTo>
                  <a:cubicBezTo>
                    <a:pt x="1316" y="0"/>
                    <a:pt x="1030" y="81"/>
                    <a:pt x="781" y="317"/>
                  </a:cubicBezTo>
                  <a:cubicBezTo>
                    <a:pt x="1" y="1066"/>
                    <a:pt x="456" y="1259"/>
                    <a:pt x="604" y="1259"/>
                  </a:cubicBezTo>
                  <a:cubicBezTo>
                    <a:pt x="607" y="1259"/>
                    <a:pt x="610" y="1259"/>
                    <a:pt x="612" y="1259"/>
                  </a:cubicBezTo>
                  <a:cubicBezTo>
                    <a:pt x="710" y="1247"/>
                    <a:pt x="1579" y="798"/>
                    <a:pt x="2171" y="798"/>
                  </a:cubicBezTo>
                  <a:cubicBezTo>
                    <a:pt x="2358" y="798"/>
                    <a:pt x="2518" y="843"/>
                    <a:pt x="2617" y="961"/>
                  </a:cubicBezTo>
                  <a:cubicBezTo>
                    <a:pt x="2617" y="961"/>
                    <a:pt x="2627" y="962"/>
                    <a:pt x="2644" y="962"/>
                  </a:cubicBezTo>
                  <a:cubicBezTo>
                    <a:pt x="2752" y="962"/>
                    <a:pt x="3124" y="926"/>
                    <a:pt x="2770" y="397"/>
                  </a:cubicBezTo>
                  <a:cubicBezTo>
                    <a:pt x="2770" y="397"/>
                    <a:pt x="2205" y="0"/>
                    <a:pt x="15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6637;p60"/>
            <p:cNvSpPr/>
            <p:nvPr/>
          </p:nvSpPr>
          <p:spPr>
            <a:xfrm>
              <a:off x="5217275" y="2769475"/>
              <a:ext cx="78100" cy="31500"/>
            </a:xfrm>
            <a:custGeom>
              <a:avLst/>
              <a:gdLst/>
              <a:ahLst/>
              <a:cxnLst/>
              <a:rect l="l" t="t" r="r" b="b"/>
              <a:pathLst>
                <a:path w="3124" h="1260" extrusionOk="0">
                  <a:moveTo>
                    <a:pt x="1528" y="0"/>
                  </a:moveTo>
                  <a:cubicBezTo>
                    <a:pt x="916" y="0"/>
                    <a:pt x="355" y="397"/>
                    <a:pt x="355" y="397"/>
                  </a:cubicBezTo>
                  <a:cubicBezTo>
                    <a:pt x="0" y="926"/>
                    <a:pt x="372" y="962"/>
                    <a:pt x="480" y="962"/>
                  </a:cubicBezTo>
                  <a:cubicBezTo>
                    <a:pt x="497" y="962"/>
                    <a:pt x="508" y="961"/>
                    <a:pt x="508" y="961"/>
                  </a:cubicBezTo>
                  <a:cubicBezTo>
                    <a:pt x="606" y="843"/>
                    <a:pt x="766" y="798"/>
                    <a:pt x="952" y="798"/>
                  </a:cubicBezTo>
                  <a:cubicBezTo>
                    <a:pt x="1543" y="798"/>
                    <a:pt x="2408" y="1247"/>
                    <a:pt x="2512" y="1259"/>
                  </a:cubicBezTo>
                  <a:cubicBezTo>
                    <a:pt x="2515" y="1259"/>
                    <a:pt x="2518" y="1259"/>
                    <a:pt x="2521" y="1259"/>
                  </a:cubicBezTo>
                  <a:cubicBezTo>
                    <a:pt x="2668" y="1259"/>
                    <a:pt x="3124" y="1066"/>
                    <a:pt x="2343" y="317"/>
                  </a:cubicBezTo>
                  <a:cubicBezTo>
                    <a:pt x="2092" y="81"/>
                    <a:pt x="1805" y="0"/>
                    <a:pt x="15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6638;p60"/>
            <p:cNvSpPr/>
            <p:nvPr/>
          </p:nvSpPr>
          <p:spPr>
            <a:xfrm>
              <a:off x="4457225" y="3203850"/>
              <a:ext cx="313875" cy="680450"/>
            </a:xfrm>
            <a:custGeom>
              <a:avLst/>
              <a:gdLst/>
              <a:ahLst/>
              <a:cxnLst/>
              <a:rect l="l" t="t" r="r" b="b"/>
              <a:pathLst>
                <a:path w="12555" h="27218" extrusionOk="0">
                  <a:moveTo>
                    <a:pt x="12555" y="1"/>
                  </a:moveTo>
                  <a:lnTo>
                    <a:pt x="12555" y="1"/>
                  </a:lnTo>
                  <a:cubicBezTo>
                    <a:pt x="12554" y="1"/>
                    <a:pt x="1751" y="4719"/>
                    <a:pt x="20" y="24723"/>
                  </a:cubicBezTo>
                  <a:cubicBezTo>
                    <a:pt x="0" y="24960"/>
                    <a:pt x="626" y="27218"/>
                    <a:pt x="7241" y="27218"/>
                  </a:cubicBezTo>
                  <a:cubicBezTo>
                    <a:pt x="8513" y="27218"/>
                    <a:pt x="10006" y="27134"/>
                    <a:pt x="11758" y="26937"/>
                  </a:cubicBezTo>
                  <a:lnTo>
                    <a:pt x="125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6639;p60"/>
            <p:cNvSpPr/>
            <p:nvPr/>
          </p:nvSpPr>
          <p:spPr>
            <a:xfrm>
              <a:off x="4394125" y="3791625"/>
              <a:ext cx="351625" cy="402250"/>
            </a:xfrm>
            <a:custGeom>
              <a:avLst/>
              <a:gdLst/>
              <a:ahLst/>
              <a:cxnLst/>
              <a:rect l="l" t="t" r="r" b="b"/>
              <a:pathLst>
                <a:path w="14065" h="16090" extrusionOk="0">
                  <a:moveTo>
                    <a:pt x="2557" y="1"/>
                  </a:moveTo>
                  <a:cubicBezTo>
                    <a:pt x="2556" y="1"/>
                    <a:pt x="2554" y="2"/>
                    <a:pt x="2553" y="5"/>
                  </a:cubicBezTo>
                  <a:cubicBezTo>
                    <a:pt x="1997" y="2162"/>
                    <a:pt x="1474" y="4489"/>
                    <a:pt x="1007" y="7025"/>
                  </a:cubicBezTo>
                  <a:cubicBezTo>
                    <a:pt x="1" y="12587"/>
                    <a:pt x="5700" y="15389"/>
                    <a:pt x="13412" y="16089"/>
                  </a:cubicBezTo>
                  <a:lnTo>
                    <a:pt x="14064" y="3249"/>
                  </a:lnTo>
                  <a:lnTo>
                    <a:pt x="2448" y="1397"/>
                  </a:lnTo>
                  <a:cubicBezTo>
                    <a:pt x="2448" y="1397"/>
                    <a:pt x="2600" y="1"/>
                    <a:pt x="2557" y="1"/>
                  </a:cubicBezTo>
                  <a:close/>
                </a:path>
              </a:pathLst>
            </a:custGeom>
            <a:solidFill>
              <a:srgbClr val="FF72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6640;p60"/>
            <p:cNvSpPr/>
            <p:nvPr/>
          </p:nvSpPr>
          <p:spPr>
            <a:xfrm>
              <a:off x="4442025" y="3791625"/>
              <a:ext cx="303725" cy="168175"/>
            </a:xfrm>
            <a:custGeom>
              <a:avLst/>
              <a:gdLst/>
              <a:ahLst/>
              <a:cxnLst/>
              <a:rect l="l" t="t" r="r" b="b"/>
              <a:pathLst>
                <a:path w="12149" h="6727" extrusionOk="0">
                  <a:moveTo>
                    <a:pt x="649" y="1"/>
                  </a:moveTo>
                  <a:cubicBezTo>
                    <a:pt x="648" y="1"/>
                    <a:pt x="646" y="2"/>
                    <a:pt x="645" y="5"/>
                  </a:cubicBezTo>
                  <a:cubicBezTo>
                    <a:pt x="419" y="850"/>
                    <a:pt x="210" y="1727"/>
                    <a:pt x="1" y="2621"/>
                  </a:cubicBezTo>
                  <a:lnTo>
                    <a:pt x="11979" y="6727"/>
                  </a:lnTo>
                  <a:lnTo>
                    <a:pt x="12148" y="3249"/>
                  </a:lnTo>
                  <a:lnTo>
                    <a:pt x="532" y="1397"/>
                  </a:lnTo>
                  <a:cubicBezTo>
                    <a:pt x="532" y="1397"/>
                    <a:pt x="691" y="1"/>
                    <a:pt x="649" y="1"/>
                  </a:cubicBezTo>
                  <a:close/>
                </a:path>
              </a:pathLst>
            </a:custGeom>
            <a:solidFill>
              <a:srgbClr val="D660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6641;p60"/>
            <p:cNvSpPr/>
            <p:nvPr/>
          </p:nvSpPr>
          <p:spPr>
            <a:xfrm>
              <a:off x="4451475" y="3558525"/>
              <a:ext cx="346925" cy="322375"/>
            </a:xfrm>
            <a:custGeom>
              <a:avLst/>
              <a:gdLst/>
              <a:ahLst/>
              <a:cxnLst/>
              <a:rect l="l" t="t" r="r" b="b"/>
              <a:pathLst>
                <a:path w="13877" h="12895" extrusionOk="0">
                  <a:moveTo>
                    <a:pt x="13718" y="1"/>
                  </a:moveTo>
                  <a:cubicBezTo>
                    <a:pt x="13653" y="1"/>
                    <a:pt x="13588" y="40"/>
                    <a:pt x="13574" y="127"/>
                  </a:cubicBezTo>
                  <a:lnTo>
                    <a:pt x="11674" y="12573"/>
                  </a:lnTo>
                  <a:lnTo>
                    <a:pt x="178" y="10584"/>
                  </a:lnTo>
                  <a:cubicBezTo>
                    <a:pt x="169" y="10583"/>
                    <a:pt x="159" y="10582"/>
                    <a:pt x="150" y="10582"/>
                  </a:cubicBezTo>
                  <a:cubicBezTo>
                    <a:pt x="81" y="10582"/>
                    <a:pt x="23" y="10633"/>
                    <a:pt x="9" y="10697"/>
                  </a:cubicBezTo>
                  <a:cubicBezTo>
                    <a:pt x="1" y="10778"/>
                    <a:pt x="49" y="10858"/>
                    <a:pt x="130" y="10866"/>
                  </a:cubicBezTo>
                  <a:lnTo>
                    <a:pt x="11770" y="12895"/>
                  </a:lnTo>
                  <a:lnTo>
                    <a:pt x="11795" y="12895"/>
                  </a:lnTo>
                  <a:cubicBezTo>
                    <a:pt x="11867" y="12895"/>
                    <a:pt x="11931" y="12839"/>
                    <a:pt x="11940" y="12766"/>
                  </a:cubicBezTo>
                  <a:lnTo>
                    <a:pt x="13864" y="167"/>
                  </a:lnTo>
                  <a:cubicBezTo>
                    <a:pt x="13877" y="61"/>
                    <a:pt x="13797" y="1"/>
                    <a:pt x="137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6642;p60"/>
            <p:cNvSpPr/>
            <p:nvPr/>
          </p:nvSpPr>
          <p:spPr>
            <a:xfrm>
              <a:off x="4724600" y="3164200"/>
              <a:ext cx="985375" cy="1330950"/>
            </a:xfrm>
            <a:custGeom>
              <a:avLst/>
              <a:gdLst/>
              <a:ahLst/>
              <a:cxnLst/>
              <a:rect l="l" t="t" r="r" b="b"/>
              <a:pathLst>
                <a:path w="39415" h="53238" extrusionOk="0">
                  <a:moveTo>
                    <a:pt x="10723" y="1"/>
                  </a:moveTo>
                  <a:lnTo>
                    <a:pt x="5007" y="49"/>
                  </a:lnTo>
                  <a:cubicBezTo>
                    <a:pt x="12124" y="21495"/>
                    <a:pt x="870" y="28515"/>
                    <a:pt x="870" y="28515"/>
                  </a:cubicBezTo>
                  <a:lnTo>
                    <a:pt x="0" y="53238"/>
                  </a:lnTo>
                  <a:lnTo>
                    <a:pt x="39415" y="53238"/>
                  </a:lnTo>
                  <a:lnTo>
                    <a:pt x="38553" y="28515"/>
                  </a:lnTo>
                  <a:cubicBezTo>
                    <a:pt x="38553" y="28515"/>
                    <a:pt x="27299" y="21495"/>
                    <a:pt x="34415" y="49"/>
                  </a:cubicBezTo>
                  <a:lnTo>
                    <a:pt x="28692" y="1"/>
                  </a:lnTo>
                  <a:cubicBezTo>
                    <a:pt x="28692" y="1"/>
                    <a:pt x="26301" y="12978"/>
                    <a:pt x="19707" y="13308"/>
                  </a:cubicBezTo>
                  <a:cubicBezTo>
                    <a:pt x="13122" y="12978"/>
                    <a:pt x="10723" y="1"/>
                    <a:pt x="107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6643;p60"/>
            <p:cNvSpPr/>
            <p:nvPr/>
          </p:nvSpPr>
          <p:spPr>
            <a:xfrm>
              <a:off x="5029500" y="3126375"/>
              <a:ext cx="194650" cy="238100"/>
            </a:xfrm>
            <a:custGeom>
              <a:avLst/>
              <a:gdLst/>
              <a:ahLst/>
              <a:cxnLst/>
              <a:rect l="l" t="t" r="r" b="b"/>
              <a:pathLst>
                <a:path w="7786" h="9524" extrusionOk="0">
                  <a:moveTo>
                    <a:pt x="2279" y="0"/>
                  </a:moveTo>
                  <a:lnTo>
                    <a:pt x="1353" y="3872"/>
                  </a:lnTo>
                  <a:lnTo>
                    <a:pt x="0" y="9524"/>
                  </a:lnTo>
                  <a:lnTo>
                    <a:pt x="7785" y="9524"/>
                  </a:lnTo>
                  <a:cubicBezTo>
                    <a:pt x="4058" y="3872"/>
                    <a:pt x="2279" y="0"/>
                    <a:pt x="22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6644;p60"/>
            <p:cNvSpPr/>
            <p:nvPr/>
          </p:nvSpPr>
          <p:spPr>
            <a:xfrm>
              <a:off x="5220500" y="3112475"/>
              <a:ext cx="194825" cy="252000"/>
            </a:xfrm>
            <a:custGeom>
              <a:avLst/>
              <a:gdLst/>
              <a:ahLst/>
              <a:cxnLst/>
              <a:rect l="l" t="t" r="r" b="b"/>
              <a:pathLst>
                <a:path w="7793" h="10080" extrusionOk="0">
                  <a:moveTo>
                    <a:pt x="4718" y="1"/>
                  </a:moveTo>
                  <a:cubicBezTo>
                    <a:pt x="4718" y="1"/>
                    <a:pt x="2866" y="5242"/>
                    <a:pt x="0" y="10080"/>
                  </a:cubicBezTo>
                  <a:lnTo>
                    <a:pt x="7793" y="10080"/>
                  </a:lnTo>
                  <a:lnTo>
                    <a:pt x="47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6645;p60"/>
            <p:cNvSpPr/>
            <p:nvPr/>
          </p:nvSpPr>
          <p:spPr>
            <a:xfrm>
              <a:off x="5048825" y="3189675"/>
              <a:ext cx="129375" cy="118850"/>
            </a:xfrm>
            <a:custGeom>
              <a:avLst/>
              <a:gdLst/>
              <a:ahLst/>
              <a:cxnLst/>
              <a:rect l="l" t="t" r="r" b="b"/>
              <a:pathLst>
                <a:path w="5175" h="4754" extrusionOk="0">
                  <a:moveTo>
                    <a:pt x="1401" y="0"/>
                  </a:moveTo>
                  <a:cubicBezTo>
                    <a:pt x="1346" y="0"/>
                    <a:pt x="1290" y="29"/>
                    <a:pt x="1264" y="93"/>
                  </a:cubicBezTo>
                  <a:lnTo>
                    <a:pt x="16" y="4569"/>
                  </a:lnTo>
                  <a:cubicBezTo>
                    <a:pt x="0" y="4625"/>
                    <a:pt x="24" y="4689"/>
                    <a:pt x="65" y="4722"/>
                  </a:cubicBezTo>
                  <a:cubicBezTo>
                    <a:pt x="97" y="4746"/>
                    <a:pt x="121" y="4754"/>
                    <a:pt x="161" y="4754"/>
                  </a:cubicBezTo>
                  <a:cubicBezTo>
                    <a:pt x="177" y="4754"/>
                    <a:pt x="202" y="4746"/>
                    <a:pt x="226" y="4738"/>
                  </a:cubicBezTo>
                  <a:cubicBezTo>
                    <a:pt x="237" y="4727"/>
                    <a:pt x="1132" y="4242"/>
                    <a:pt x="2557" y="4242"/>
                  </a:cubicBezTo>
                  <a:cubicBezTo>
                    <a:pt x="3235" y="4242"/>
                    <a:pt x="4032" y="4352"/>
                    <a:pt x="4911" y="4673"/>
                  </a:cubicBezTo>
                  <a:cubicBezTo>
                    <a:pt x="4930" y="4680"/>
                    <a:pt x="4949" y="4683"/>
                    <a:pt x="4966" y="4683"/>
                  </a:cubicBezTo>
                  <a:cubicBezTo>
                    <a:pt x="5113" y="4683"/>
                    <a:pt x="5174" y="4457"/>
                    <a:pt x="5016" y="4400"/>
                  </a:cubicBezTo>
                  <a:cubicBezTo>
                    <a:pt x="4086" y="4059"/>
                    <a:pt x="3251" y="3942"/>
                    <a:pt x="2543" y="3942"/>
                  </a:cubicBezTo>
                  <a:cubicBezTo>
                    <a:pt x="1528" y="3942"/>
                    <a:pt x="776" y="4182"/>
                    <a:pt x="387" y="4343"/>
                  </a:cubicBezTo>
                  <a:lnTo>
                    <a:pt x="1546" y="173"/>
                  </a:lnTo>
                  <a:cubicBezTo>
                    <a:pt x="1570" y="66"/>
                    <a:pt x="1486" y="0"/>
                    <a:pt x="1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6646;p60"/>
            <p:cNvSpPr/>
            <p:nvPr/>
          </p:nvSpPr>
          <p:spPr>
            <a:xfrm>
              <a:off x="5080500" y="3124450"/>
              <a:ext cx="84475" cy="146850"/>
            </a:xfrm>
            <a:custGeom>
              <a:avLst/>
              <a:gdLst/>
              <a:ahLst/>
              <a:cxnLst/>
              <a:rect l="l" t="t" r="r" b="b"/>
              <a:pathLst>
                <a:path w="3379" h="5874" extrusionOk="0">
                  <a:moveTo>
                    <a:pt x="191" y="1"/>
                  </a:moveTo>
                  <a:cubicBezTo>
                    <a:pt x="95" y="1"/>
                    <a:pt x="0" y="97"/>
                    <a:pt x="54" y="214"/>
                  </a:cubicBezTo>
                  <a:cubicBezTo>
                    <a:pt x="78" y="246"/>
                    <a:pt x="1664" y="3515"/>
                    <a:pt x="3097" y="5809"/>
                  </a:cubicBezTo>
                  <a:cubicBezTo>
                    <a:pt x="3121" y="5849"/>
                    <a:pt x="3169" y="5873"/>
                    <a:pt x="3217" y="5873"/>
                  </a:cubicBezTo>
                  <a:cubicBezTo>
                    <a:pt x="3241" y="5873"/>
                    <a:pt x="3266" y="5865"/>
                    <a:pt x="3290" y="5849"/>
                  </a:cubicBezTo>
                  <a:cubicBezTo>
                    <a:pt x="3362" y="5809"/>
                    <a:pt x="3378" y="5721"/>
                    <a:pt x="3338" y="5648"/>
                  </a:cubicBezTo>
                  <a:cubicBezTo>
                    <a:pt x="1921" y="3378"/>
                    <a:pt x="335" y="117"/>
                    <a:pt x="319" y="85"/>
                  </a:cubicBezTo>
                  <a:cubicBezTo>
                    <a:pt x="289" y="26"/>
                    <a:pt x="240" y="1"/>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6647;p60"/>
            <p:cNvSpPr/>
            <p:nvPr/>
          </p:nvSpPr>
          <p:spPr>
            <a:xfrm>
              <a:off x="5266250" y="3189025"/>
              <a:ext cx="129550" cy="119500"/>
            </a:xfrm>
            <a:custGeom>
              <a:avLst/>
              <a:gdLst/>
              <a:ahLst/>
              <a:cxnLst/>
              <a:rect l="l" t="t" r="r" b="b"/>
              <a:pathLst>
                <a:path w="5182" h="4780" extrusionOk="0">
                  <a:moveTo>
                    <a:pt x="3783" y="1"/>
                  </a:moveTo>
                  <a:cubicBezTo>
                    <a:pt x="3690" y="1"/>
                    <a:pt x="3593" y="82"/>
                    <a:pt x="3636" y="199"/>
                  </a:cubicBezTo>
                  <a:lnTo>
                    <a:pt x="4796" y="4369"/>
                  </a:lnTo>
                  <a:cubicBezTo>
                    <a:pt x="4407" y="4208"/>
                    <a:pt x="3654" y="3968"/>
                    <a:pt x="2639" y="3968"/>
                  </a:cubicBezTo>
                  <a:cubicBezTo>
                    <a:pt x="1932" y="3968"/>
                    <a:pt x="1096" y="4085"/>
                    <a:pt x="167" y="4426"/>
                  </a:cubicBezTo>
                  <a:cubicBezTo>
                    <a:pt x="1" y="4483"/>
                    <a:pt x="68" y="4709"/>
                    <a:pt x="216" y="4709"/>
                  </a:cubicBezTo>
                  <a:cubicBezTo>
                    <a:pt x="234" y="4709"/>
                    <a:pt x="252" y="4706"/>
                    <a:pt x="271" y="4699"/>
                  </a:cubicBezTo>
                  <a:cubicBezTo>
                    <a:pt x="1150" y="4378"/>
                    <a:pt x="1947" y="4268"/>
                    <a:pt x="2623" y="4268"/>
                  </a:cubicBezTo>
                  <a:cubicBezTo>
                    <a:pt x="4047" y="4268"/>
                    <a:pt x="4940" y="4753"/>
                    <a:pt x="4957" y="4764"/>
                  </a:cubicBezTo>
                  <a:cubicBezTo>
                    <a:pt x="4973" y="4772"/>
                    <a:pt x="4997" y="4780"/>
                    <a:pt x="5029" y="4780"/>
                  </a:cubicBezTo>
                  <a:cubicBezTo>
                    <a:pt x="5061" y="4780"/>
                    <a:pt x="5093" y="4772"/>
                    <a:pt x="5118" y="4748"/>
                  </a:cubicBezTo>
                  <a:cubicBezTo>
                    <a:pt x="5166" y="4715"/>
                    <a:pt x="5182" y="4651"/>
                    <a:pt x="5166" y="4595"/>
                  </a:cubicBezTo>
                  <a:lnTo>
                    <a:pt x="3918" y="119"/>
                  </a:lnTo>
                  <a:cubicBezTo>
                    <a:pt x="3902" y="36"/>
                    <a:pt x="3843" y="1"/>
                    <a:pt x="37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6648;p60"/>
            <p:cNvSpPr/>
            <p:nvPr/>
          </p:nvSpPr>
          <p:spPr>
            <a:xfrm>
              <a:off x="5268000" y="3108250"/>
              <a:ext cx="73275" cy="168675"/>
            </a:xfrm>
            <a:custGeom>
              <a:avLst/>
              <a:gdLst/>
              <a:ahLst/>
              <a:cxnLst/>
              <a:rect l="l" t="t" r="r" b="b"/>
              <a:pathLst>
                <a:path w="2931" h="6747" extrusionOk="0">
                  <a:moveTo>
                    <a:pt x="2774" y="1"/>
                  </a:moveTo>
                  <a:cubicBezTo>
                    <a:pt x="2712" y="1"/>
                    <a:pt x="2658" y="34"/>
                    <a:pt x="2633" y="97"/>
                  </a:cubicBezTo>
                  <a:cubicBezTo>
                    <a:pt x="2367" y="741"/>
                    <a:pt x="73" y="6449"/>
                    <a:pt x="32" y="6562"/>
                  </a:cubicBezTo>
                  <a:cubicBezTo>
                    <a:pt x="0" y="6650"/>
                    <a:pt x="73" y="6747"/>
                    <a:pt x="169" y="6747"/>
                  </a:cubicBezTo>
                  <a:cubicBezTo>
                    <a:pt x="234" y="6747"/>
                    <a:pt x="290" y="6707"/>
                    <a:pt x="314" y="6650"/>
                  </a:cubicBezTo>
                  <a:cubicBezTo>
                    <a:pt x="354" y="6530"/>
                    <a:pt x="2029" y="2376"/>
                    <a:pt x="2906" y="202"/>
                  </a:cubicBezTo>
                  <a:cubicBezTo>
                    <a:pt x="2930" y="130"/>
                    <a:pt x="2898" y="41"/>
                    <a:pt x="2826" y="9"/>
                  </a:cubicBezTo>
                  <a:cubicBezTo>
                    <a:pt x="2808" y="4"/>
                    <a:pt x="2791" y="1"/>
                    <a:pt x="27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6649;p60"/>
            <p:cNvSpPr/>
            <p:nvPr/>
          </p:nvSpPr>
          <p:spPr>
            <a:xfrm>
              <a:off x="4737475" y="4526125"/>
              <a:ext cx="1018175" cy="95225"/>
            </a:xfrm>
            <a:custGeom>
              <a:avLst/>
              <a:gdLst/>
              <a:ahLst/>
              <a:cxnLst/>
              <a:rect l="l" t="t" r="r" b="b"/>
              <a:pathLst>
                <a:path w="40727" h="3809" extrusionOk="0">
                  <a:moveTo>
                    <a:pt x="40526" y="0"/>
                  </a:moveTo>
                  <a:lnTo>
                    <a:pt x="0" y="57"/>
                  </a:lnTo>
                  <a:cubicBezTo>
                    <a:pt x="8" y="73"/>
                    <a:pt x="41" y="3156"/>
                    <a:pt x="73" y="3808"/>
                  </a:cubicBezTo>
                  <a:lnTo>
                    <a:pt x="40727" y="3808"/>
                  </a:lnTo>
                  <a:cubicBezTo>
                    <a:pt x="40701" y="3792"/>
                    <a:pt x="40526" y="0"/>
                    <a:pt x="40526" y="0"/>
                  </a:cubicBezTo>
                  <a:close/>
                  <a:moveTo>
                    <a:pt x="40727" y="3808"/>
                  </a:moveTo>
                  <a:lnTo>
                    <a:pt x="40727" y="3808"/>
                  </a:lnTo>
                  <a:cubicBezTo>
                    <a:pt x="40727" y="3808"/>
                    <a:pt x="40727" y="3808"/>
                    <a:pt x="40727" y="3808"/>
                  </a:cubicBezTo>
                  <a:cubicBezTo>
                    <a:pt x="40727" y="3808"/>
                    <a:pt x="40727" y="3808"/>
                    <a:pt x="40727" y="380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6650;p60"/>
            <p:cNvSpPr/>
            <p:nvPr/>
          </p:nvSpPr>
          <p:spPr>
            <a:xfrm>
              <a:off x="4810325" y="3107050"/>
              <a:ext cx="217175" cy="69850"/>
            </a:xfrm>
            <a:custGeom>
              <a:avLst/>
              <a:gdLst/>
              <a:ahLst/>
              <a:cxnLst/>
              <a:rect l="l" t="t" r="r" b="b"/>
              <a:pathLst>
                <a:path w="8687" h="2794" extrusionOk="0">
                  <a:moveTo>
                    <a:pt x="8558" y="0"/>
                  </a:moveTo>
                  <a:lnTo>
                    <a:pt x="1" y="347"/>
                  </a:lnTo>
                  <a:lnTo>
                    <a:pt x="121" y="2794"/>
                  </a:lnTo>
                  <a:lnTo>
                    <a:pt x="8687" y="2448"/>
                  </a:lnTo>
                  <a:lnTo>
                    <a:pt x="85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6651;p60"/>
            <p:cNvSpPr/>
            <p:nvPr/>
          </p:nvSpPr>
          <p:spPr>
            <a:xfrm>
              <a:off x="5414300" y="3093975"/>
              <a:ext cx="217175" cy="69850"/>
            </a:xfrm>
            <a:custGeom>
              <a:avLst/>
              <a:gdLst/>
              <a:ahLst/>
              <a:cxnLst/>
              <a:rect l="l" t="t" r="r" b="b"/>
              <a:pathLst>
                <a:path w="8687" h="2794" extrusionOk="0">
                  <a:moveTo>
                    <a:pt x="121" y="0"/>
                  </a:moveTo>
                  <a:lnTo>
                    <a:pt x="1" y="2447"/>
                  </a:lnTo>
                  <a:lnTo>
                    <a:pt x="8566" y="2794"/>
                  </a:lnTo>
                  <a:lnTo>
                    <a:pt x="8687" y="346"/>
                  </a:lnTo>
                  <a:lnTo>
                    <a:pt x="1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6652;p60"/>
            <p:cNvSpPr/>
            <p:nvPr/>
          </p:nvSpPr>
          <p:spPr>
            <a:xfrm>
              <a:off x="4764250" y="4504575"/>
              <a:ext cx="341550" cy="9900"/>
            </a:xfrm>
            <a:custGeom>
              <a:avLst/>
              <a:gdLst/>
              <a:ahLst/>
              <a:cxnLst/>
              <a:rect l="l" t="t" r="r" b="b"/>
              <a:pathLst>
                <a:path w="13662" h="396" extrusionOk="0">
                  <a:moveTo>
                    <a:pt x="13468" y="1"/>
                  </a:moveTo>
                  <a:lnTo>
                    <a:pt x="193" y="97"/>
                  </a:lnTo>
                  <a:cubicBezTo>
                    <a:pt x="0" y="97"/>
                    <a:pt x="0" y="387"/>
                    <a:pt x="193" y="395"/>
                  </a:cubicBezTo>
                  <a:lnTo>
                    <a:pt x="13468" y="291"/>
                  </a:lnTo>
                  <a:cubicBezTo>
                    <a:pt x="13661" y="291"/>
                    <a:pt x="13661" y="1"/>
                    <a:pt x="134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6653;p60"/>
            <p:cNvSpPr/>
            <p:nvPr/>
          </p:nvSpPr>
          <p:spPr>
            <a:xfrm>
              <a:off x="5346075" y="4502175"/>
              <a:ext cx="360875" cy="7475"/>
            </a:xfrm>
            <a:custGeom>
              <a:avLst/>
              <a:gdLst/>
              <a:ahLst/>
              <a:cxnLst/>
              <a:rect l="l" t="t" r="r" b="b"/>
              <a:pathLst>
                <a:path w="14435" h="299" extrusionOk="0">
                  <a:moveTo>
                    <a:pt x="194" y="0"/>
                  </a:moveTo>
                  <a:cubicBezTo>
                    <a:pt x="1" y="0"/>
                    <a:pt x="1" y="298"/>
                    <a:pt x="194" y="298"/>
                  </a:cubicBezTo>
                  <a:lnTo>
                    <a:pt x="14242" y="298"/>
                  </a:lnTo>
                  <a:cubicBezTo>
                    <a:pt x="14435" y="298"/>
                    <a:pt x="14435" y="0"/>
                    <a:pt x="14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6654;p60"/>
            <p:cNvSpPr/>
            <p:nvPr/>
          </p:nvSpPr>
          <p:spPr>
            <a:xfrm>
              <a:off x="5100950" y="4495125"/>
              <a:ext cx="248775" cy="158625"/>
            </a:xfrm>
            <a:custGeom>
              <a:avLst/>
              <a:gdLst/>
              <a:ahLst/>
              <a:cxnLst/>
              <a:rect l="l" t="t" r="r" b="b"/>
              <a:pathLst>
                <a:path w="9951" h="6345" extrusionOk="0">
                  <a:moveTo>
                    <a:pt x="0" y="1"/>
                  </a:moveTo>
                  <a:lnTo>
                    <a:pt x="0" y="6344"/>
                  </a:lnTo>
                  <a:lnTo>
                    <a:pt x="9950" y="6344"/>
                  </a:lnTo>
                  <a:lnTo>
                    <a:pt x="995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6655;p60"/>
            <p:cNvSpPr/>
            <p:nvPr/>
          </p:nvSpPr>
          <p:spPr>
            <a:xfrm>
              <a:off x="4464175" y="3748600"/>
              <a:ext cx="297600" cy="54225"/>
            </a:xfrm>
            <a:custGeom>
              <a:avLst/>
              <a:gdLst/>
              <a:ahLst/>
              <a:cxnLst/>
              <a:rect l="l" t="t" r="r" b="b"/>
              <a:pathLst>
                <a:path w="11904" h="2169" extrusionOk="0">
                  <a:moveTo>
                    <a:pt x="150" y="0"/>
                  </a:moveTo>
                  <a:cubicBezTo>
                    <a:pt x="81" y="0"/>
                    <a:pt x="22" y="52"/>
                    <a:pt x="8" y="124"/>
                  </a:cubicBezTo>
                  <a:cubicBezTo>
                    <a:pt x="0" y="204"/>
                    <a:pt x="48" y="277"/>
                    <a:pt x="129" y="293"/>
                  </a:cubicBezTo>
                  <a:lnTo>
                    <a:pt x="11673" y="2160"/>
                  </a:lnTo>
                  <a:lnTo>
                    <a:pt x="11697" y="2160"/>
                  </a:lnTo>
                  <a:lnTo>
                    <a:pt x="11697" y="2168"/>
                  </a:lnTo>
                  <a:cubicBezTo>
                    <a:pt x="11700" y="2169"/>
                    <a:pt x="11702" y="2169"/>
                    <a:pt x="11705" y="2169"/>
                  </a:cubicBezTo>
                  <a:cubicBezTo>
                    <a:pt x="11883" y="2169"/>
                    <a:pt x="11904" y="1894"/>
                    <a:pt x="11721" y="1879"/>
                  </a:cubicBezTo>
                  <a:lnTo>
                    <a:pt x="177" y="3"/>
                  </a:lnTo>
                  <a:cubicBezTo>
                    <a:pt x="168" y="1"/>
                    <a:pt x="159" y="0"/>
                    <a:pt x="1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6656;p60"/>
            <p:cNvSpPr/>
            <p:nvPr/>
          </p:nvSpPr>
          <p:spPr>
            <a:xfrm>
              <a:off x="5132150" y="4654925"/>
              <a:ext cx="96425" cy="351225"/>
            </a:xfrm>
            <a:custGeom>
              <a:avLst/>
              <a:gdLst/>
              <a:ahLst/>
              <a:cxnLst/>
              <a:rect l="l" t="t" r="r" b="b"/>
              <a:pathLst>
                <a:path w="3857" h="14049" extrusionOk="0">
                  <a:moveTo>
                    <a:pt x="3558" y="290"/>
                  </a:moveTo>
                  <a:lnTo>
                    <a:pt x="3558" y="13750"/>
                  </a:lnTo>
                  <a:cubicBezTo>
                    <a:pt x="1739" y="13662"/>
                    <a:pt x="298" y="12165"/>
                    <a:pt x="290" y="10337"/>
                  </a:cubicBezTo>
                  <a:lnTo>
                    <a:pt x="290" y="290"/>
                  </a:lnTo>
                  <a:close/>
                  <a:moveTo>
                    <a:pt x="145" y="0"/>
                  </a:moveTo>
                  <a:cubicBezTo>
                    <a:pt x="64" y="0"/>
                    <a:pt x="0" y="65"/>
                    <a:pt x="0" y="145"/>
                  </a:cubicBezTo>
                  <a:lnTo>
                    <a:pt x="0" y="10345"/>
                  </a:lnTo>
                  <a:cubicBezTo>
                    <a:pt x="0" y="12390"/>
                    <a:pt x="1658" y="14048"/>
                    <a:pt x="3703" y="14048"/>
                  </a:cubicBezTo>
                  <a:cubicBezTo>
                    <a:pt x="3784" y="14048"/>
                    <a:pt x="3856" y="13984"/>
                    <a:pt x="3848" y="13895"/>
                  </a:cubicBezTo>
                  <a:lnTo>
                    <a:pt x="3848" y="145"/>
                  </a:lnTo>
                  <a:cubicBezTo>
                    <a:pt x="3848" y="65"/>
                    <a:pt x="3784" y="0"/>
                    <a:pt x="3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6657;p60"/>
            <p:cNvSpPr/>
            <p:nvPr/>
          </p:nvSpPr>
          <p:spPr>
            <a:xfrm>
              <a:off x="5219275" y="4989075"/>
              <a:ext cx="7475" cy="238250"/>
            </a:xfrm>
            <a:custGeom>
              <a:avLst/>
              <a:gdLst/>
              <a:ahLst/>
              <a:cxnLst/>
              <a:rect l="l" t="t" r="r" b="b"/>
              <a:pathLst>
                <a:path w="299" h="9530" extrusionOk="0">
                  <a:moveTo>
                    <a:pt x="150" y="0"/>
                  </a:moveTo>
                  <a:cubicBezTo>
                    <a:pt x="75" y="0"/>
                    <a:pt x="1" y="50"/>
                    <a:pt x="1" y="151"/>
                  </a:cubicBezTo>
                  <a:lnTo>
                    <a:pt x="1" y="9385"/>
                  </a:lnTo>
                  <a:cubicBezTo>
                    <a:pt x="1" y="9457"/>
                    <a:pt x="65" y="9530"/>
                    <a:pt x="146" y="9530"/>
                  </a:cubicBezTo>
                  <a:cubicBezTo>
                    <a:pt x="226" y="9530"/>
                    <a:pt x="291" y="9465"/>
                    <a:pt x="299" y="9385"/>
                  </a:cubicBezTo>
                  <a:lnTo>
                    <a:pt x="299" y="151"/>
                  </a:lnTo>
                  <a:cubicBezTo>
                    <a:pt x="299" y="50"/>
                    <a:pt x="224" y="0"/>
                    <a:pt x="1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6658;p60"/>
            <p:cNvSpPr/>
            <p:nvPr/>
          </p:nvSpPr>
          <p:spPr>
            <a:xfrm>
              <a:off x="5535050" y="3390025"/>
              <a:ext cx="553300" cy="718550"/>
            </a:xfrm>
            <a:custGeom>
              <a:avLst/>
              <a:gdLst/>
              <a:ahLst/>
              <a:cxnLst/>
              <a:rect l="l" t="t" r="r" b="b"/>
              <a:pathLst>
                <a:path w="22132" h="28742" extrusionOk="0">
                  <a:moveTo>
                    <a:pt x="3817" y="0"/>
                  </a:moveTo>
                  <a:lnTo>
                    <a:pt x="1" y="3027"/>
                  </a:lnTo>
                  <a:cubicBezTo>
                    <a:pt x="1" y="3027"/>
                    <a:pt x="5354" y="23209"/>
                    <a:pt x="12833" y="27758"/>
                  </a:cubicBezTo>
                  <a:cubicBezTo>
                    <a:pt x="13980" y="28456"/>
                    <a:pt x="15016" y="28741"/>
                    <a:pt x="15944" y="28741"/>
                  </a:cubicBezTo>
                  <a:cubicBezTo>
                    <a:pt x="20153" y="28741"/>
                    <a:pt x="22131" y="22855"/>
                    <a:pt x="22131" y="22855"/>
                  </a:cubicBezTo>
                  <a:cubicBezTo>
                    <a:pt x="21745" y="18089"/>
                    <a:pt x="3817" y="0"/>
                    <a:pt x="3817" y="0"/>
                  </a:cubicBezTo>
                  <a:close/>
                </a:path>
              </a:pathLst>
            </a:custGeom>
            <a:solidFill>
              <a:srgbClr val="FF72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6659;p60"/>
            <p:cNvSpPr/>
            <p:nvPr/>
          </p:nvSpPr>
          <p:spPr>
            <a:xfrm>
              <a:off x="5185075" y="2577125"/>
              <a:ext cx="625" cy="1250"/>
            </a:xfrm>
            <a:custGeom>
              <a:avLst/>
              <a:gdLst/>
              <a:ahLst/>
              <a:cxnLst/>
              <a:rect l="l" t="t" r="r" b="b"/>
              <a:pathLst>
                <a:path w="25" h="50" extrusionOk="0">
                  <a:moveTo>
                    <a:pt x="0" y="49"/>
                  </a:moveTo>
                  <a:lnTo>
                    <a:pt x="24" y="1"/>
                  </a:lnTo>
                  <a:close/>
                </a:path>
              </a:pathLst>
            </a:custGeom>
            <a:solidFill>
              <a:srgbClr val="1F22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6660;p60"/>
            <p:cNvSpPr/>
            <p:nvPr/>
          </p:nvSpPr>
          <p:spPr>
            <a:xfrm>
              <a:off x="5019225" y="2573725"/>
              <a:ext cx="351350" cy="176125"/>
            </a:xfrm>
            <a:custGeom>
              <a:avLst/>
              <a:gdLst/>
              <a:ahLst/>
              <a:cxnLst/>
              <a:rect l="l" t="t" r="r" b="b"/>
              <a:pathLst>
                <a:path w="14054" h="7045" extrusionOk="0">
                  <a:moveTo>
                    <a:pt x="14044" y="6516"/>
                  </a:moveTo>
                  <a:cubicBezTo>
                    <a:pt x="14053" y="6793"/>
                    <a:pt x="14045" y="6977"/>
                    <a:pt x="14042" y="7029"/>
                  </a:cubicBezTo>
                  <a:lnTo>
                    <a:pt x="14042" y="7029"/>
                  </a:lnTo>
                  <a:cubicBezTo>
                    <a:pt x="14052" y="6858"/>
                    <a:pt x="14051" y="6687"/>
                    <a:pt x="14044" y="6516"/>
                  </a:cubicBezTo>
                  <a:close/>
                  <a:moveTo>
                    <a:pt x="7270" y="0"/>
                  </a:moveTo>
                  <a:cubicBezTo>
                    <a:pt x="1" y="0"/>
                    <a:pt x="500" y="7044"/>
                    <a:pt x="500" y="7044"/>
                  </a:cubicBezTo>
                  <a:cubicBezTo>
                    <a:pt x="484" y="6642"/>
                    <a:pt x="500" y="6239"/>
                    <a:pt x="548" y="5845"/>
                  </a:cubicBezTo>
                  <a:cubicBezTo>
                    <a:pt x="2701" y="6085"/>
                    <a:pt x="4862" y="6204"/>
                    <a:pt x="7022" y="6204"/>
                  </a:cubicBezTo>
                  <a:cubicBezTo>
                    <a:pt x="9272" y="6204"/>
                    <a:pt x="11521" y="6075"/>
                    <a:pt x="13759" y="5820"/>
                  </a:cubicBezTo>
                  <a:lnTo>
                    <a:pt x="14033" y="6295"/>
                  </a:lnTo>
                  <a:cubicBezTo>
                    <a:pt x="14037" y="6369"/>
                    <a:pt x="14041" y="6443"/>
                    <a:pt x="14044" y="6516"/>
                  </a:cubicBezTo>
                  <a:lnTo>
                    <a:pt x="14044" y="6516"/>
                  </a:lnTo>
                  <a:cubicBezTo>
                    <a:pt x="13992" y="4880"/>
                    <a:pt x="13328" y="0"/>
                    <a:pt x="7270" y="0"/>
                  </a:cubicBezTo>
                  <a:close/>
                  <a:moveTo>
                    <a:pt x="14042" y="7029"/>
                  </a:moveTo>
                  <a:cubicBezTo>
                    <a:pt x="14041" y="7034"/>
                    <a:pt x="14041" y="7039"/>
                    <a:pt x="14041" y="7044"/>
                  </a:cubicBezTo>
                  <a:cubicBezTo>
                    <a:pt x="14041" y="7044"/>
                    <a:pt x="14041" y="7039"/>
                    <a:pt x="14042" y="702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6661;p60"/>
            <p:cNvSpPr/>
            <p:nvPr/>
          </p:nvSpPr>
          <p:spPr>
            <a:xfrm>
              <a:off x="5005950" y="2749825"/>
              <a:ext cx="390075" cy="167475"/>
            </a:xfrm>
            <a:custGeom>
              <a:avLst/>
              <a:gdLst/>
              <a:ahLst/>
              <a:cxnLst/>
              <a:rect l="l" t="t" r="r" b="b"/>
              <a:pathLst>
                <a:path w="15603" h="6699" extrusionOk="0">
                  <a:moveTo>
                    <a:pt x="14572" y="0"/>
                  </a:moveTo>
                  <a:lnTo>
                    <a:pt x="14588" y="24"/>
                  </a:lnTo>
                  <a:cubicBezTo>
                    <a:pt x="12253" y="278"/>
                    <a:pt x="9905" y="405"/>
                    <a:pt x="7557" y="405"/>
                  </a:cubicBezTo>
                  <a:cubicBezTo>
                    <a:pt x="5363" y="405"/>
                    <a:pt x="3168" y="294"/>
                    <a:pt x="983" y="73"/>
                  </a:cubicBezTo>
                  <a:cubicBezTo>
                    <a:pt x="508" y="837"/>
                    <a:pt x="226" y="1699"/>
                    <a:pt x="153" y="2592"/>
                  </a:cubicBezTo>
                  <a:cubicBezTo>
                    <a:pt x="1" y="4186"/>
                    <a:pt x="355" y="6698"/>
                    <a:pt x="1586" y="6698"/>
                  </a:cubicBezTo>
                  <a:cubicBezTo>
                    <a:pt x="1588" y="6698"/>
                    <a:pt x="1589" y="6698"/>
                    <a:pt x="1590" y="6698"/>
                  </a:cubicBezTo>
                  <a:cubicBezTo>
                    <a:pt x="1807" y="6698"/>
                    <a:pt x="2079" y="5905"/>
                    <a:pt x="2279" y="5032"/>
                  </a:cubicBezTo>
                  <a:cubicBezTo>
                    <a:pt x="2327" y="4814"/>
                    <a:pt x="2375" y="4597"/>
                    <a:pt x="2408" y="4379"/>
                  </a:cubicBezTo>
                  <a:cubicBezTo>
                    <a:pt x="2496" y="3945"/>
                    <a:pt x="2552" y="3510"/>
                    <a:pt x="2569" y="3067"/>
                  </a:cubicBezTo>
                  <a:cubicBezTo>
                    <a:pt x="2569" y="1505"/>
                    <a:pt x="3615" y="1175"/>
                    <a:pt x="3615" y="1175"/>
                  </a:cubicBezTo>
                  <a:lnTo>
                    <a:pt x="11996" y="1175"/>
                  </a:lnTo>
                  <a:cubicBezTo>
                    <a:pt x="11996" y="1175"/>
                    <a:pt x="13042" y="1505"/>
                    <a:pt x="13042" y="3067"/>
                  </a:cubicBezTo>
                  <a:cubicBezTo>
                    <a:pt x="13058" y="3510"/>
                    <a:pt x="13115" y="3945"/>
                    <a:pt x="13203" y="4379"/>
                  </a:cubicBezTo>
                  <a:cubicBezTo>
                    <a:pt x="13235" y="4589"/>
                    <a:pt x="13284" y="4806"/>
                    <a:pt x="13332" y="5023"/>
                  </a:cubicBezTo>
                  <a:cubicBezTo>
                    <a:pt x="13533" y="5901"/>
                    <a:pt x="13807" y="6698"/>
                    <a:pt x="14016" y="6698"/>
                  </a:cubicBezTo>
                  <a:cubicBezTo>
                    <a:pt x="15248" y="6698"/>
                    <a:pt x="15602" y="4186"/>
                    <a:pt x="15449" y="2592"/>
                  </a:cubicBezTo>
                  <a:cubicBezTo>
                    <a:pt x="15304" y="1007"/>
                    <a:pt x="14572" y="1"/>
                    <a:pt x="145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6662;p60"/>
            <p:cNvSpPr/>
            <p:nvPr/>
          </p:nvSpPr>
          <p:spPr>
            <a:xfrm>
              <a:off x="5030500" y="2719225"/>
              <a:ext cx="340350" cy="40750"/>
            </a:xfrm>
            <a:custGeom>
              <a:avLst/>
              <a:gdLst/>
              <a:ahLst/>
              <a:cxnLst/>
              <a:rect l="l" t="t" r="r" b="b"/>
              <a:pathLst>
                <a:path w="13614" h="1630" extrusionOk="0">
                  <a:moveTo>
                    <a:pt x="13308" y="0"/>
                  </a:moveTo>
                  <a:cubicBezTo>
                    <a:pt x="11079" y="258"/>
                    <a:pt x="8839" y="387"/>
                    <a:pt x="6599" y="387"/>
                  </a:cubicBezTo>
                  <a:cubicBezTo>
                    <a:pt x="4430" y="387"/>
                    <a:pt x="2260" y="266"/>
                    <a:pt x="97" y="25"/>
                  </a:cubicBezTo>
                  <a:cubicBezTo>
                    <a:pt x="49" y="427"/>
                    <a:pt x="33" y="822"/>
                    <a:pt x="49" y="1224"/>
                  </a:cubicBezTo>
                  <a:lnTo>
                    <a:pt x="1" y="1297"/>
                  </a:lnTo>
                  <a:cubicBezTo>
                    <a:pt x="2186" y="1518"/>
                    <a:pt x="4381" y="1629"/>
                    <a:pt x="6576" y="1629"/>
                  </a:cubicBezTo>
                  <a:cubicBezTo>
                    <a:pt x="8925" y="1629"/>
                    <a:pt x="11275" y="1502"/>
                    <a:pt x="13614" y="1248"/>
                  </a:cubicBezTo>
                  <a:lnTo>
                    <a:pt x="13590" y="1224"/>
                  </a:lnTo>
                  <a:cubicBezTo>
                    <a:pt x="13606" y="975"/>
                    <a:pt x="13598" y="725"/>
                    <a:pt x="13582" y="475"/>
                  </a:cubicBezTo>
                  <a:lnTo>
                    <a:pt x="133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6663;p60"/>
            <p:cNvSpPr/>
            <p:nvPr/>
          </p:nvSpPr>
          <p:spPr>
            <a:xfrm>
              <a:off x="4878550" y="3838625"/>
              <a:ext cx="709250" cy="170700"/>
            </a:xfrm>
            <a:custGeom>
              <a:avLst/>
              <a:gdLst/>
              <a:ahLst/>
              <a:cxnLst/>
              <a:rect l="l" t="t" r="r" b="b"/>
              <a:pathLst>
                <a:path w="28370" h="6828" extrusionOk="0">
                  <a:moveTo>
                    <a:pt x="1" y="0"/>
                  </a:moveTo>
                  <a:lnTo>
                    <a:pt x="1" y="6827"/>
                  </a:lnTo>
                  <a:lnTo>
                    <a:pt x="28370" y="6827"/>
                  </a:lnTo>
                  <a:lnTo>
                    <a:pt x="283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6664;p60"/>
            <p:cNvSpPr/>
            <p:nvPr/>
          </p:nvSpPr>
          <p:spPr>
            <a:xfrm>
              <a:off x="4878550" y="4054975"/>
              <a:ext cx="709250" cy="170900"/>
            </a:xfrm>
            <a:custGeom>
              <a:avLst/>
              <a:gdLst/>
              <a:ahLst/>
              <a:cxnLst/>
              <a:rect l="l" t="t" r="r" b="b"/>
              <a:pathLst>
                <a:path w="28370" h="6836" extrusionOk="0">
                  <a:moveTo>
                    <a:pt x="1" y="0"/>
                  </a:moveTo>
                  <a:lnTo>
                    <a:pt x="1" y="6835"/>
                  </a:lnTo>
                  <a:lnTo>
                    <a:pt x="28370" y="6835"/>
                  </a:lnTo>
                  <a:lnTo>
                    <a:pt x="283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6665;p60"/>
            <p:cNvSpPr/>
            <p:nvPr/>
          </p:nvSpPr>
          <p:spPr>
            <a:xfrm>
              <a:off x="4653150" y="3107450"/>
              <a:ext cx="219600" cy="271525"/>
            </a:xfrm>
            <a:custGeom>
              <a:avLst/>
              <a:gdLst/>
              <a:ahLst/>
              <a:cxnLst/>
              <a:rect l="l" t="t" r="r" b="b"/>
              <a:pathLst>
                <a:path w="8784" h="10861" extrusionOk="0">
                  <a:moveTo>
                    <a:pt x="4670" y="1"/>
                  </a:moveTo>
                  <a:lnTo>
                    <a:pt x="0" y="2230"/>
                  </a:lnTo>
                  <a:lnTo>
                    <a:pt x="4122" y="10860"/>
                  </a:lnTo>
                  <a:lnTo>
                    <a:pt x="8783" y="8630"/>
                  </a:lnTo>
                  <a:lnTo>
                    <a:pt x="46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6666;p60"/>
            <p:cNvSpPr/>
            <p:nvPr/>
          </p:nvSpPr>
          <p:spPr>
            <a:xfrm>
              <a:off x="4624575" y="3056725"/>
              <a:ext cx="65625" cy="101675"/>
            </a:xfrm>
            <a:custGeom>
              <a:avLst/>
              <a:gdLst/>
              <a:ahLst/>
              <a:cxnLst/>
              <a:rect l="l" t="t" r="r" b="b"/>
              <a:pathLst>
                <a:path w="2625" h="4067" extrusionOk="0">
                  <a:moveTo>
                    <a:pt x="886" y="1"/>
                  </a:moveTo>
                  <a:lnTo>
                    <a:pt x="0" y="419"/>
                  </a:lnTo>
                  <a:lnTo>
                    <a:pt x="1739" y="4066"/>
                  </a:lnTo>
                  <a:lnTo>
                    <a:pt x="2625" y="3640"/>
                  </a:lnTo>
                  <a:lnTo>
                    <a:pt x="8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6667;p60"/>
            <p:cNvSpPr/>
            <p:nvPr/>
          </p:nvSpPr>
          <p:spPr>
            <a:xfrm>
              <a:off x="4679100" y="3135625"/>
              <a:ext cx="88175" cy="49125"/>
            </a:xfrm>
            <a:custGeom>
              <a:avLst/>
              <a:gdLst/>
              <a:ahLst/>
              <a:cxnLst/>
              <a:rect l="l" t="t" r="r" b="b"/>
              <a:pathLst>
                <a:path w="3527" h="1965" extrusionOk="0">
                  <a:moveTo>
                    <a:pt x="3366" y="1"/>
                  </a:moveTo>
                  <a:lnTo>
                    <a:pt x="1" y="1611"/>
                  </a:lnTo>
                  <a:lnTo>
                    <a:pt x="170" y="1965"/>
                  </a:lnTo>
                  <a:lnTo>
                    <a:pt x="3527" y="355"/>
                  </a:lnTo>
                  <a:lnTo>
                    <a:pt x="3366" y="1"/>
                  </a:lnTo>
                  <a:close/>
                </a:path>
              </a:pathLst>
            </a:custGeom>
            <a:solidFill>
              <a:srgbClr val="E7E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6668;p60"/>
            <p:cNvSpPr/>
            <p:nvPr/>
          </p:nvSpPr>
          <p:spPr>
            <a:xfrm>
              <a:off x="4688175" y="3154350"/>
              <a:ext cx="88175" cy="48925"/>
            </a:xfrm>
            <a:custGeom>
              <a:avLst/>
              <a:gdLst/>
              <a:ahLst/>
              <a:cxnLst/>
              <a:rect l="l" t="t" r="r" b="b"/>
              <a:pathLst>
                <a:path w="3527" h="1957" extrusionOk="0">
                  <a:moveTo>
                    <a:pt x="3357" y="0"/>
                  </a:moveTo>
                  <a:lnTo>
                    <a:pt x="0" y="1602"/>
                  </a:lnTo>
                  <a:lnTo>
                    <a:pt x="161" y="1956"/>
                  </a:lnTo>
                  <a:lnTo>
                    <a:pt x="3526" y="346"/>
                  </a:lnTo>
                  <a:lnTo>
                    <a:pt x="3357" y="0"/>
                  </a:lnTo>
                  <a:close/>
                </a:path>
              </a:pathLst>
            </a:custGeom>
            <a:solidFill>
              <a:srgbClr val="E7E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6669;p60"/>
            <p:cNvSpPr/>
            <p:nvPr/>
          </p:nvSpPr>
          <p:spPr>
            <a:xfrm>
              <a:off x="4697025" y="3172850"/>
              <a:ext cx="88175" cy="48950"/>
            </a:xfrm>
            <a:custGeom>
              <a:avLst/>
              <a:gdLst/>
              <a:ahLst/>
              <a:cxnLst/>
              <a:rect l="l" t="t" r="r" b="b"/>
              <a:pathLst>
                <a:path w="3527" h="1958" extrusionOk="0">
                  <a:moveTo>
                    <a:pt x="3357" y="1"/>
                  </a:moveTo>
                  <a:lnTo>
                    <a:pt x="0" y="1603"/>
                  </a:lnTo>
                  <a:lnTo>
                    <a:pt x="169" y="1957"/>
                  </a:lnTo>
                  <a:lnTo>
                    <a:pt x="3526" y="355"/>
                  </a:lnTo>
                  <a:lnTo>
                    <a:pt x="3357" y="1"/>
                  </a:lnTo>
                  <a:close/>
                </a:path>
              </a:pathLst>
            </a:custGeom>
            <a:solidFill>
              <a:srgbClr val="E7E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6670;p60"/>
            <p:cNvSpPr/>
            <p:nvPr/>
          </p:nvSpPr>
          <p:spPr>
            <a:xfrm>
              <a:off x="4705875" y="3191375"/>
              <a:ext cx="88175" cy="48925"/>
            </a:xfrm>
            <a:custGeom>
              <a:avLst/>
              <a:gdLst/>
              <a:ahLst/>
              <a:cxnLst/>
              <a:rect l="l" t="t" r="r" b="b"/>
              <a:pathLst>
                <a:path w="3527" h="1957" extrusionOk="0">
                  <a:moveTo>
                    <a:pt x="3357" y="0"/>
                  </a:moveTo>
                  <a:lnTo>
                    <a:pt x="1" y="1603"/>
                  </a:lnTo>
                  <a:lnTo>
                    <a:pt x="170" y="1957"/>
                  </a:lnTo>
                  <a:lnTo>
                    <a:pt x="3527" y="355"/>
                  </a:lnTo>
                  <a:lnTo>
                    <a:pt x="3357" y="0"/>
                  </a:lnTo>
                  <a:close/>
                </a:path>
              </a:pathLst>
            </a:custGeom>
            <a:solidFill>
              <a:srgbClr val="E7E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6671;p60"/>
            <p:cNvSpPr/>
            <p:nvPr/>
          </p:nvSpPr>
          <p:spPr>
            <a:xfrm>
              <a:off x="5591853" y="2770853"/>
              <a:ext cx="508000" cy="379400"/>
            </a:xfrm>
            <a:custGeom>
              <a:avLst/>
              <a:gdLst/>
              <a:ahLst/>
              <a:cxnLst/>
              <a:rect l="l" t="t" r="r" b="b"/>
              <a:pathLst>
                <a:path w="20320" h="15176" extrusionOk="0">
                  <a:moveTo>
                    <a:pt x="19579" y="1"/>
                  </a:moveTo>
                  <a:lnTo>
                    <a:pt x="1" y="14145"/>
                  </a:lnTo>
                  <a:lnTo>
                    <a:pt x="742" y="15176"/>
                  </a:lnTo>
                  <a:lnTo>
                    <a:pt x="20320" y="1031"/>
                  </a:lnTo>
                  <a:lnTo>
                    <a:pt x="195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6672;p60"/>
            <p:cNvSpPr/>
            <p:nvPr/>
          </p:nvSpPr>
          <p:spPr>
            <a:xfrm>
              <a:off x="5313484" y="3121506"/>
              <a:ext cx="367525" cy="325650"/>
            </a:xfrm>
            <a:custGeom>
              <a:avLst/>
              <a:gdLst/>
              <a:ahLst/>
              <a:cxnLst/>
              <a:rect l="l" t="t" r="r" b="b"/>
              <a:pathLst>
                <a:path w="14701" h="13026" extrusionOk="0">
                  <a:moveTo>
                    <a:pt x="11247" y="0"/>
                  </a:moveTo>
                  <a:lnTo>
                    <a:pt x="1" y="8123"/>
                  </a:lnTo>
                  <a:lnTo>
                    <a:pt x="3543" y="13026"/>
                  </a:lnTo>
                  <a:lnTo>
                    <a:pt x="14515" y="5096"/>
                  </a:lnTo>
                  <a:lnTo>
                    <a:pt x="14515" y="5088"/>
                  </a:lnTo>
                  <a:cubicBezTo>
                    <a:pt x="14668" y="4984"/>
                    <a:pt x="14701" y="4774"/>
                    <a:pt x="14596" y="4629"/>
                  </a:cubicBezTo>
                  <a:lnTo>
                    <a:pt x="112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6673;p60"/>
            <p:cNvSpPr/>
            <p:nvPr/>
          </p:nvSpPr>
          <p:spPr>
            <a:xfrm>
              <a:off x="5586028" y="3009003"/>
              <a:ext cx="253400" cy="197150"/>
            </a:xfrm>
            <a:custGeom>
              <a:avLst/>
              <a:gdLst/>
              <a:ahLst/>
              <a:cxnLst/>
              <a:rect l="l" t="t" r="r" b="b"/>
              <a:pathLst>
                <a:path w="10136" h="7886" extrusionOk="0">
                  <a:moveTo>
                    <a:pt x="9234" y="0"/>
                  </a:moveTo>
                  <a:cubicBezTo>
                    <a:pt x="9221" y="0"/>
                    <a:pt x="9207" y="5"/>
                    <a:pt x="9194" y="14"/>
                  </a:cubicBezTo>
                  <a:lnTo>
                    <a:pt x="41" y="6624"/>
                  </a:lnTo>
                  <a:cubicBezTo>
                    <a:pt x="9" y="6648"/>
                    <a:pt x="0" y="6696"/>
                    <a:pt x="25" y="6728"/>
                  </a:cubicBezTo>
                  <a:lnTo>
                    <a:pt x="846" y="7856"/>
                  </a:lnTo>
                  <a:cubicBezTo>
                    <a:pt x="860" y="7875"/>
                    <a:pt x="881" y="7886"/>
                    <a:pt x="902" y="7886"/>
                  </a:cubicBezTo>
                  <a:cubicBezTo>
                    <a:pt x="916" y="7886"/>
                    <a:pt x="930" y="7881"/>
                    <a:pt x="942" y="7872"/>
                  </a:cubicBezTo>
                  <a:lnTo>
                    <a:pt x="10096" y="1262"/>
                  </a:lnTo>
                  <a:cubicBezTo>
                    <a:pt x="10128" y="1238"/>
                    <a:pt x="10136" y="1190"/>
                    <a:pt x="10112" y="1166"/>
                  </a:cubicBezTo>
                  <a:lnTo>
                    <a:pt x="9291" y="31"/>
                  </a:lnTo>
                  <a:cubicBezTo>
                    <a:pt x="9276" y="11"/>
                    <a:pt x="9255" y="0"/>
                    <a:pt x="92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6674;p60"/>
            <p:cNvSpPr/>
            <p:nvPr/>
          </p:nvSpPr>
          <p:spPr>
            <a:xfrm>
              <a:off x="4453300" y="3322200"/>
              <a:ext cx="949750" cy="818325"/>
            </a:xfrm>
            <a:custGeom>
              <a:avLst/>
              <a:gdLst/>
              <a:ahLst/>
              <a:cxnLst/>
              <a:rect l="l" t="t" r="r" b="b"/>
              <a:pathLst>
                <a:path w="37990" h="32733" extrusionOk="0">
                  <a:moveTo>
                    <a:pt x="34456" y="0"/>
                  </a:moveTo>
                  <a:lnTo>
                    <a:pt x="17679" y="12124"/>
                  </a:lnTo>
                  <a:cubicBezTo>
                    <a:pt x="17679" y="12124"/>
                    <a:pt x="18637" y="13847"/>
                    <a:pt x="17131" y="15296"/>
                  </a:cubicBezTo>
                  <a:cubicBezTo>
                    <a:pt x="15618" y="16753"/>
                    <a:pt x="483" y="27243"/>
                    <a:pt x="242" y="27500"/>
                  </a:cubicBezTo>
                  <a:cubicBezTo>
                    <a:pt x="0" y="27750"/>
                    <a:pt x="3092" y="31533"/>
                    <a:pt x="6859" y="32733"/>
                  </a:cubicBezTo>
                  <a:cubicBezTo>
                    <a:pt x="6859" y="32733"/>
                    <a:pt x="14773" y="29489"/>
                    <a:pt x="19965" y="19804"/>
                  </a:cubicBezTo>
                  <a:cubicBezTo>
                    <a:pt x="19965" y="19804"/>
                    <a:pt x="22050" y="16407"/>
                    <a:pt x="25600" y="13847"/>
                  </a:cubicBezTo>
                  <a:lnTo>
                    <a:pt x="37990" y="4895"/>
                  </a:lnTo>
                  <a:lnTo>
                    <a:pt x="344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6675;p60"/>
            <p:cNvSpPr/>
            <p:nvPr/>
          </p:nvSpPr>
          <p:spPr>
            <a:xfrm>
              <a:off x="5358150" y="3395250"/>
              <a:ext cx="273750" cy="195050"/>
            </a:xfrm>
            <a:custGeom>
              <a:avLst/>
              <a:gdLst/>
              <a:ahLst/>
              <a:cxnLst/>
              <a:rect l="l" t="t" r="r" b="b"/>
              <a:pathLst>
                <a:path w="10950" h="7802" extrusionOk="0">
                  <a:moveTo>
                    <a:pt x="4541" y="0"/>
                  </a:moveTo>
                  <a:lnTo>
                    <a:pt x="1" y="3285"/>
                  </a:lnTo>
                  <a:cubicBezTo>
                    <a:pt x="4219" y="7753"/>
                    <a:pt x="6497" y="7801"/>
                    <a:pt x="6497" y="7801"/>
                  </a:cubicBezTo>
                  <a:lnTo>
                    <a:pt x="10949" y="4581"/>
                  </a:lnTo>
                  <a:cubicBezTo>
                    <a:pt x="6505" y="2858"/>
                    <a:pt x="4541" y="0"/>
                    <a:pt x="45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6676;p60"/>
            <p:cNvSpPr/>
            <p:nvPr/>
          </p:nvSpPr>
          <p:spPr>
            <a:xfrm>
              <a:off x="5098725" y="3521850"/>
              <a:ext cx="193250" cy="168675"/>
            </a:xfrm>
            <a:custGeom>
              <a:avLst/>
              <a:gdLst/>
              <a:ahLst/>
              <a:cxnLst/>
              <a:rect l="l" t="t" r="r" b="b"/>
              <a:pathLst>
                <a:path w="7730" h="6747" extrusionOk="0">
                  <a:moveTo>
                    <a:pt x="6433" y="0"/>
                  </a:moveTo>
                  <a:lnTo>
                    <a:pt x="5990" y="322"/>
                  </a:lnTo>
                  <a:lnTo>
                    <a:pt x="6683" y="1272"/>
                  </a:lnTo>
                  <a:cubicBezTo>
                    <a:pt x="7117" y="1876"/>
                    <a:pt x="6980" y="2713"/>
                    <a:pt x="6377" y="3148"/>
                  </a:cubicBezTo>
                  <a:lnTo>
                    <a:pt x="2512" y="5941"/>
                  </a:lnTo>
                  <a:cubicBezTo>
                    <a:pt x="2274" y="6113"/>
                    <a:pt x="1998" y="6196"/>
                    <a:pt x="1725" y="6196"/>
                  </a:cubicBezTo>
                  <a:cubicBezTo>
                    <a:pt x="1309" y="6196"/>
                    <a:pt x="899" y="6003"/>
                    <a:pt x="637" y="5643"/>
                  </a:cubicBezTo>
                  <a:lnTo>
                    <a:pt x="444" y="5386"/>
                  </a:lnTo>
                  <a:lnTo>
                    <a:pt x="1" y="5700"/>
                  </a:lnTo>
                  <a:lnTo>
                    <a:pt x="194" y="5965"/>
                  </a:lnTo>
                  <a:cubicBezTo>
                    <a:pt x="559" y="6476"/>
                    <a:pt x="1136" y="6746"/>
                    <a:pt x="1722" y="6746"/>
                  </a:cubicBezTo>
                  <a:cubicBezTo>
                    <a:pt x="2105" y="6746"/>
                    <a:pt x="2492" y="6631"/>
                    <a:pt x="2826" y="6392"/>
                  </a:cubicBezTo>
                  <a:lnTo>
                    <a:pt x="6699" y="3591"/>
                  </a:lnTo>
                  <a:cubicBezTo>
                    <a:pt x="7544" y="2979"/>
                    <a:pt x="7729" y="1803"/>
                    <a:pt x="7125" y="958"/>
                  </a:cubicBezTo>
                  <a:lnTo>
                    <a:pt x="64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6677;p60"/>
            <p:cNvSpPr/>
            <p:nvPr/>
          </p:nvSpPr>
          <p:spPr>
            <a:xfrm>
              <a:off x="5157300" y="3594100"/>
              <a:ext cx="62200" cy="47925"/>
            </a:xfrm>
            <a:custGeom>
              <a:avLst/>
              <a:gdLst/>
              <a:ahLst/>
              <a:cxnLst/>
              <a:rect l="l" t="t" r="r" b="b"/>
              <a:pathLst>
                <a:path w="2488" h="1917" extrusionOk="0">
                  <a:moveTo>
                    <a:pt x="902" y="0"/>
                  </a:moveTo>
                  <a:lnTo>
                    <a:pt x="0" y="1127"/>
                  </a:lnTo>
                  <a:lnTo>
                    <a:pt x="878" y="1916"/>
                  </a:lnTo>
                  <a:lnTo>
                    <a:pt x="2488" y="757"/>
                  </a:lnTo>
                  <a:lnTo>
                    <a:pt x="2303" y="507"/>
                  </a:lnTo>
                  <a:cubicBezTo>
                    <a:pt x="2120" y="613"/>
                    <a:pt x="1954" y="656"/>
                    <a:pt x="1805" y="656"/>
                  </a:cubicBezTo>
                  <a:cubicBezTo>
                    <a:pt x="1219" y="656"/>
                    <a:pt x="902" y="0"/>
                    <a:pt x="9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6678;p60"/>
            <p:cNvSpPr/>
            <p:nvPr/>
          </p:nvSpPr>
          <p:spPr>
            <a:xfrm>
              <a:off x="6042878" y="2741478"/>
              <a:ext cx="38475" cy="57975"/>
            </a:xfrm>
            <a:custGeom>
              <a:avLst/>
              <a:gdLst/>
              <a:ahLst/>
              <a:cxnLst/>
              <a:rect l="l" t="t" r="r" b="b"/>
              <a:pathLst>
                <a:path w="1539" h="2319" extrusionOk="0">
                  <a:moveTo>
                    <a:pt x="693" y="1"/>
                  </a:moveTo>
                  <a:lnTo>
                    <a:pt x="1" y="2319"/>
                  </a:lnTo>
                  <a:lnTo>
                    <a:pt x="1" y="2319"/>
                  </a:lnTo>
                  <a:lnTo>
                    <a:pt x="1538" y="1176"/>
                  </a:lnTo>
                  <a:lnTo>
                    <a:pt x="6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6679;p60"/>
            <p:cNvSpPr/>
            <p:nvPr/>
          </p:nvSpPr>
          <p:spPr>
            <a:xfrm>
              <a:off x="5434625" y="3206275"/>
              <a:ext cx="208725" cy="263050"/>
            </a:xfrm>
            <a:custGeom>
              <a:avLst/>
              <a:gdLst/>
              <a:ahLst/>
              <a:cxnLst/>
              <a:rect l="l" t="t" r="r" b="b"/>
              <a:pathLst>
                <a:path w="8349" h="10522" extrusionOk="0">
                  <a:moveTo>
                    <a:pt x="4275" y="0"/>
                  </a:moveTo>
                  <a:cubicBezTo>
                    <a:pt x="4275" y="0"/>
                    <a:pt x="1" y="1844"/>
                    <a:pt x="178" y="4041"/>
                  </a:cubicBezTo>
                  <a:cubicBezTo>
                    <a:pt x="540" y="8590"/>
                    <a:pt x="4420" y="10522"/>
                    <a:pt x="4420" y="10522"/>
                  </a:cubicBezTo>
                  <a:cubicBezTo>
                    <a:pt x="4420" y="10522"/>
                    <a:pt x="7971" y="7729"/>
                    <a:pt x="8164" y="7503"/>
                  </a:cubicBezTo>
                  <a:cubicBezTo>
                    <a:pt x="8349" y="7278"/>
                    <a:pt x="7890" y="5128"/>
                    <a:pt x="7375" y="3824"/>
                  </a:cubicBezTo>
                  <a:cubicBezTo>
                    <a:pt x="6852" y="2520"/>
                    <a:pt x="4275" y="0"/>
                    <a:pt x="4275" y="0"/>
                  </a:cubicBezTo>
                  <a:close/>
                </a:path>
              </a:pathLst>
            </a:custGeom>
            <a:solidFill>
              <a:srgbClr val="FF72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6680;p60"/>
            <p:cNvSpPr/>
            <p:nvPr/>
          </p:nvSpPr>
          <p:spPr>
            <a:xfrm>
              <a:off x="5419125" y="3275825"/>
              <a:ext cx="80325" cy="107175"/>
            </a:xfrm>
            <a:custGeom>
              <a:avLst/>
              <a:gdLst/>
              <a:ahLst/>
              <a:cxnLst/>
              <a:rect l="l" t="t" r="r" b="b"/>
              <a:pathLst>
                <a:path w="3213" h="4287" extrusionOk="0">
                  <a:moveTo>
                    <a:pt x="722" y="0"/>
                  </a:moveTo>
                  <a:cubicBezTo>
                    <a:pt x="274" y="0"/>
                    <a:pt x="1" y="865"/>
                    <a:pt x="1" y="865"/>
                  </a:cubicBezTo>
                  <a:cubicBezTo>
                    <a:pt x="1" y="865"/>
                    <a:pt x="1643" y="4286"/>
                    <a:pt x="2403" y="4286"/>
                  </a:cubicBezTo>
                  <a:cubicBezTo>
                    <a:pt x="2404" y="4286"/>
                    <a:pt x="2406" y="4286"/>
                    <a:pt x="2408" y="4286"/>
                  </a:cubicBezTo>
                  <a:cubicBezTo>
                    <a:pt x="3213" y="4262"/>
                    <a:pt x="1402" y="237"/>
                    <a:pt x="862" y="28"/>
                  </a:cubicBezTo>
                  <a:cubicBezTo>
                    <a:pt x="814" y="9"/>
                    <a:pt x="767" y="0"/>
                    <a:pt x="722" y="0"/>
                  </a:cubicBezTo>
                  <a:close/>
                </a:path>
              </a:pathLst>
            </a:custGeom>
            <a:solidFill>
              <a:srgbClr val="FF72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6681;p60"/>
            <p:cNvSpPr/>
            <p:nvPr/>
          </p:nvSpPr>
          <p:spPr>
            <a:xfrm>
              <a:off x="5434625" y="3238600"/>
              <a:ext cx="87975" cy="106050"/>
            </a:xfrm>
            <a:custGeom>
              <a:avLst/>
              <a:gdLst/>
              <a:ahLst/>
              <a:cxnLst/>
              <a:rect l="l" t="t" r="r" b="b"/>
              <a:pathLst>
                <a:path w="3519" h="4242" extrusionOk="0">
                  <a:moveTo>
                    <a:pt x="951" y="1"/>
                  </a:moveTo>
                  <a:cubicBezTo>
                    <a:pt x="472" y="1"/>
                    <a:pt x="1" y="696"/>
                    <a:pt x="1" y="696"/>
                  </a:cubicBezTo>
                  <a:cubicBezTo>
                    <a:pt x="1" y="696"/>
                    <a:pt x="1886" y="4242"/>
                    <a:pt x="2450" y="4242"/>
                  </a:cubicBezTo>
                  <a:cubicBezTo>
                    <a:pt x="2461" y="4242"/>
                    <a:pt x="2471" y="4240"/>
                    <a:pt x="2480" y="4238"/>
                  </a:cubicBezTo>
                  <a:cubicBezTo>
                    <a:pt x="3519" y="3964"/>
                    <a:pt x="1659" y="245"/>
                    <a:pt x="1128" y="36"/>
                  </a:cubicBezTo>
                  <a:cubicBezTo>
                    <a:pt x="1069" y="12"/>
                    <a:pt x="1010" y="1"/>
                    <a:pt x="951" y="1"/>
                  </a:cubicBezTo>
                  <a:close/>
                </a:path>
              </a:pathLst>
            </a:custGeom>
            <a:solidFill>
              <a:srgbClr val="FF72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6682;p60"/>
            <p:cNvSpPr/>
            <p:nvPr/>
          </p:nvSpPr>
          <p:spPr>
            <a:xfrm>
              <a:off x="5462800" y="3207625"/>
              <a:ext cx="115750" cy="132525"/>
            </a:xfrm>
            <a:custGeom>
              <a:avLst/>
              <a:gdLst/>
              <a:ahLst/>
              <a:cxnLst/>
              <a:rect l="l" t="t" r="r" b="b"/>
              <a:pathLst>
                <a:path w="4630" h="5301" extrusionOk="0">
                  <a:moveTo>
                    <a:pt x="901" y="0"/>
                  </a:moveTo>
                  <a:cubicBezTo>
                    <a:pt x="386" y="0"/>
                    <a:pt x="1" y="856"/>
                    <a:pt x="1" y="856"/>
                  </a:cubicBezTo>
                  <a:cubicBezTo>
                    <a:pt x="1" y="856"/>
                    <a:pt x="2804" y="5301"/>
                    <a:pt x="3546" y="5301"/>
                  </a:cubicBezTo>
                  <a:cubicBezTo>
                    <a:pt x="3553" y="5301"/>
                    <a:pt x="3560" y="5301"/>
                    <a:pt x="3567" y="5300"/>
                  </a:cubicBezTo>
                  <a:cubicBezTo>
                    <a:pt x="4630" y="5171"/>
                    <a:pt x="1554" y="123"/>
                    <a:pt x="999" y="11"/>
                  </a:cubicBezTo>
                  <a:cubicBezTo>
                    <a:pt x="966" y="4"/>
                    <a:pt x="933" y="0"/>
                    <a:pt x="901" y="0"/>
                  </a:cubicBezTo>
                  <a:close/>
                </a:path>
              </a:pathLst>
            </a:custGeom>
            <a:solidFill>
              <a:srgbClr val="FF72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6683;p60"/>
            <p:cNvSpPr/>
            <p:nvPr/>
          </p:nvSpPr>
          <p:spPr>
            <a:xfrm>
              <a:off x="5495000" y="3184675"/>
              <a:ext cx="106300" cy="134050"/>
            </a:xfrm>
            <a:custGeom>
              <a:avLst/>
              <a:gdLst/>
              <a:ahLst/>
              <a:cxnLst/>
              <a:rect l="l" t="t" r="r" b="b"/>
              <a:pathLst>
                <a:path w="4252" h="5362" extrusionOk="0">
                  <a:moveTo>
                    <a:pt x="1002" y="1"/>
                  </a:moveTo>
                  <a:cubicBezTo>
                    <a:pt x="475" y="1"/>
                    <a:pt x="1" y="913"/>
                    <a:pt x="1" y="913"/>
                  </a:cubicBezTo>
                  <a:cubicBezTo>
                    <a:pt x="1" y="913"/>
                    <a:pt x="3135" y="5362"/>
                    <a:pt x="3447" y="5362"/>
                  </a:cubicBezTo>
                  <a:cubicBezTo>
                    <a:pt x="3453" y="5362"/>
                    <a:pt x="3459" y="5360"/>
                    <a:pt x="3462" y="5356"/>
                  </a:cubicBezTo>
                  <a:cubicBezTo>
                    <a:pt x="4251" y="4632"/>
                    <a:pt x="1651" y="124"/>
                    <a:pt x="1096" y="11"/>
                  </a:cubicBezTo>
                  <a:cubicBezTo>
                    <a:pt x="1064" y="4"/>
                    <a:pt x="1033" y="1"/>
                    <a:pt x="1002" y="1"/>
                  </a:cubicBezTo>
                  <a:close/>
                </a:path>
              </a:pathLst>
            </a:custGeom>
            <a:solidFill>
              <a:srgbClr val="FF72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6684;p60"/>
            <p:cNvSpPr/>
            <p:nvPr/>
          </p:nvSpPr>
          <p:spPr>
            <a:xfrm>
              <a:off x="5501875" y="3220700"/>
              <a:ext cx="40050" cy="44975"/>
            </a:xfrm>
            <a:custGeom>
              <a:avLst/>
              <a:gdLst/>
              <a:ahLst/>
              <a:cxnLst/>
              <a:rect l="l" t="t" r="r" b="b"/>
              <a:pathLst>
                <a:path w="1602" h="1799" extrusionOk="0">
                  <a:moveTo>
                    <a:pt x="204" y="1"/>
                  </a:moveTo>
                  <a:cubicBezTo>
                    <a:pt x="96" y="1"/>
                    <a:pt x="0" y="125"/>
                    <a:pt x="88" y="236"/>
                  </a:cubicBezTo>
                  <a:lnTo>
                    <a:pt x="1296" y="1742"/>
                  </a:lnTo>
                  <a:cubicBezTo>
                    <a:pt x="1328" y="1774"/>
                    <a:pt x="1368" y="1798"/>
                    <a:pt x="1408" y="1798"/>
                  </a:cubicBezTo>
                  <a:cubicBezTo>
                    <a:pt x="1537" y="1798"/>
                    <a:pt x="1602" y="1653"/>
                    <a:pt x="1529" y="1557"/>
                  </a:cubicBezTo>
                  <a:lnTo>
                    <a:pt x="322" y="59"/>
                  </a:lnTo>
                  <a:cubicBezTo>
                    <a:pt x="287" y="18"/>
                    <a:pt x="245" y="1"/>
                    <a:pt x="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6685;p60"/>
            <p:cNvSpPr/>
            <p:nvPr/>
          </p:nvSpPr>
          <p:spPr>
            <a:xfrm>
              <a:off x="5471250" y="3247175"/>
              <a:ext cx="39675" cy="44850"/>
            </a:xfrm>
            <a:custGeom>
              <a:avLst/>
              <a:gdLst/>
              <a:ahLst/>
              <a:cxnLst/>
              <a:rect l="l" t="t" r="r" b="b"/>
              <a:pathLst>
                <a:path w="1587" h="1794" extrusionOk="0">
                  <a:moveTo>
                    <a:pt x="202" y="1"/>
                  </a:moveTo>
                  <a:cubicBezTo>
                    <a:pt x="96" y="1"/>
                    <a:pt x="1" y="123"/>
                    <a:pt x="73" y="232"/>
                  </a:cubicBezTo>
                  <a:lnTo>
                    <a:pt x="1281" y="1737"/>
                  </a:lnTo>
                  <a:cubicBezTo>
                    <a:pt x="1313" y="1770"/>
                    <a:pt x="1353" y="1794"/>
                    <a:pt x="1402" y="1794"/>
                  </a:cubicBezTo>
                  <a:cubicBezTo>
                    <a:pt x="1522" y="1794"/>
                    <a:pt x="1587" y="1649"/>
                    <a:pt x="1514" y="1552"/>
                  </a:cubicBezTo>
                  <a:lnTo>
                    <a:pt x="307" y="47"/>
                  </a:lnTo>
                  <a:cubicBezTo>
                    <a:pt x="275" y="15"/>
                    <a:pt x="238" y="1"/>
                    <a:pt x="2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6686;p60"/>
            <p:cNvSpPr/>
            <p:nvPr/>
          </p:nvSpPr>
          <p:spPr>
            <a:xfrm>
              <a:off x="5440325" y="3273525"/>
              <a:ext cx="39825" cy="44675"/>
            </a:xfrm>
            <a:custGeom>
              <a:avLst/>
              <a:gdLst/>
              <a:ahLst/>
              <a:cxnLst/>
              <a:rect l="l" t="t" r="r" b="b"/>
              <a:pathLst>
                <a:path w="1593" h="1787" extrusionOk="0">
                  <a:moveTo>
                    <a:pt x="201" y="0"/>
                  </a:moveTo>
                  <a:cubicBezTo>
                    <a:pt x="97" y="0"/>
                    <a:pt x="1" y="119"/>
                    <a:pt x="79" y="232"/>
                  </a:cubicBezTo>
                  <a:lnTo>
                    <a:pt x="1286" y="1738"/>
                  </a:lnTo>
                  <a:cubicBezTo>
                    <a:pt x="1310" y="1770"/>
                    <a:pt x="1351" y="1786"/>
                    <a:pt x="1399" y="1786"/>
                  </a:cubicBezTo>
                  <a:cubicBezTo>
                    <a:pt x="1520" y="1786"/>
                    <a:pt x="1592" y="1649"/>
                    <a:pt x="1512" y="1553"/>
                  </a:cubicBezTo>
                  <a:lnTo>
                    <a:pt x="304" y="47"/>
                  </a:lnTo>
                  <a:cubicBezTo>
                    <a:pt x="273" y="14"/>
                    <a:pt x="236" y="0"/>
                    <a:pt x="2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6687;p60"/>
            <p:cNvSpPr/>
            <p:nvPr/>
          </p:nvSpPr>
          <p:spPr>
            <a:xfrm>
              <a:off x="5540200" y="3203525"/>
              <a:ext cx="95100" cy="152900"/>
            </a:xfrm>
            <a:custGeom>
              <a:avLst/>
              <a:gdLst/>
              <a:ahLst/>
              <a:cxnLst/>
              <a:rect l="l" t="t" r="r" b="b"/>
              <a:pathLst>
                <a:path w="3804" h="6116" extrusionOk="0">
                  <a:moveTo>
                    <a:pt x="1131" y="1"/>
                  </a:moveTo>
                  <a:cubicBezTo>
                    <a:pt x="0" y="1"/>
                    <a:pt x="1437" y="1108"/>
                    <a:pt x="1437" y="1108"/>
                  </a:cubicBezTo>
                  <a:cubicBezTo>
                    <a:pt x="1485" y="1503"/>
                    <a:pt x="1550" y="1889"/>
                    <a:pt x="1638" y="2276"/>
                  </a:cubicBezTo>
                  <a:cubicBezTo>
                    <a:pt x="1767" y="2783"/>
                    <a:pt x="3804" y="6116"/>
                    <a:pt x="3804" y="6116"/>
                  </a:cubicBezTo>
                  <a:cubicBezTo>
                    <a:pt x="3804" y="6116"/>
                    <a:pt x="3361" y="1938"/>
                    <a:pt x="3192" y="1052"/>
                  </a:cubicBezTo>
                  <a:cubicBezTo>
                    <a:pt x="3079" y="424"/>
                    <a:pt x="1268" y="6"/>
                    <a:pt x="1268" y="6"/>
                  </a:cubicBezTo>
                  <a:cubicBezTo>
                    <a:pt x="1219" y="2"/>
                    <a:pt x="1173" y="1"/>
                    <a:pt x="1131" y="1"/>
                  </a:cubicBezTo>
                  <a:close/>
                </a:path>
              </a:pathLst>
            </a:custGeom>
            <a:solidFill>
              <a:srgbClr val="FF72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6688;p60"/>
            <p:cNvSpPr/>
            <p:nvPr/>
          </p:nvSpPr>
          <p:spPr>
            <a:xfrm>
              <a:off x="4969325" y="3630125"/>
              <a:ext cx="248775" cy="224000"/>
            </a:xfrm>
            <a:custGeom>
              <a:avLst/>
              <a:gdLst/>
              <a:ahLst/>
              <a:cxnLst/>
              <a:rect l="l" t="t" r="r" b="b"/>
              <a:pathLst>
                <a:path w="9951" h="8960" extrusionOk="0">
                  <a:moveTo>
                    <a:pt x="7230" y="0"/>
                  </a:moveTo>
                  <a:cubicBezTo>
                    <a:pt x="7230" y="0"/>
                    <a:pt x="3720" y="829"/>
                    <a:pt x="2609" y="1683"/>
                  </a:cubicBezTo>
                  <a:cubicBezTo>
                    <a:pt x="1490" y="2536"/>
                    <a:pt x="0" y="4138"/>
                    <a:pt x="41" y="4436"/>
                  </a:cubicBezTo>
                  <a:cubicBezTo>
                    <a:pt x="89" y="4734"/>
                    <a:pt x="1707" y="8952"/>
                    <a:pt x="1707" y="8952"/>
                  </a:cubicBezTo>
                  <a:cubicBezTo>
                    <a:pt x="1707" y="8952"/>
                    <a:pt x="1806" y="8960"/>
                    <a:pt x="1982" y="8960"/>
                  </a:cubicBezTo>
                  <a:cubicBezTo>
                    <a:pt x="2974" y="8960"/>
                    <a:pt x="6429" y="8722"/>
                    <a:pt x="8671" y="5571"/>
                  </a:cubicBezTo>
                  <a:cubicBezTo>
                    <a:pt x="9951" y="3776"/>
                    <a:pt x="7230" y="0"/>
                    <a:pt x="7230" y="0"/>
                  </a:cubicBezTo>
                  <a:close/>
                </a:path>
              </a:pathLst>
            </a:custGeom>
            <a:solidFill>
              <a:srgbClr val="FF72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6689;p60"/>
            <p:cNvSpPr/>
            <p:nvPr/>
          </p:nvSpPr>
          <p:spPr>
            <a:xfrm>
              <a:off x="5096225" y="3741750"/>
              <a:ext cx="118250" cy="73075"/>
            </a:xfrm>
            <a:custGeom>
              <a:avLst/>
              <a:gdLst/>
              <a:ahLst/>
              <a:cxnLst/>
              <a:rect l="l" t="t" r="r" b="b"/>
              <a:pathLst>
                <a:path w="4730" h="2923" extrusionOk="0">
                  <a:moveTo>
                    <a:pt x="4131" y="0"/>
                  </a:moveTo>
                  <a:cubicBezTo>
                    <a:pt x="3469" y="0"/>
                    <a:pt x="1" y="2442"/>
                    <a:pt x="664" y="2869"/>
                  </a:cubicBezTo>
                  <a:cubicBezTo>
                    <a:pt x="721" y="2905"/>
                    <a:pt x="798" y="2922"/>
                    <a:pt x="891" y="2922"/>
                  </a:cubicBezTo>
                  <a:cubicBezTo>
                    <a:pt x="1847" y="2922"/>
                    <a:pt x="4488" y="1170"/>
                    <a:pt x="4488" y="1170"/>
                  </a:cubicBezTo>
                  <a:cubicBezTo>
                    <a:pt x="4488" y="1170"/>
                    <a:pt x="4730" y="92"/>
                    <a:pt x="4166" y="3"/>
                  </a:cubicBezTo>
                  <a:cubicBezTo>
                    <a:pt x="4156" y="1"/>
                    <a:pt x="4144" y="0"/>
                    <a:pt x="4131" y="0"/>
                  </a:cubicBezTo>
                  <a:close/>
                </a:path>
              </a:pathLst>
            </a:custGeom>
            <a:solidFill>
              <a:srgbClr val="FF72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6690;p60"/>
            <p:cNvSpPr/>
            <p:nvPr/>
          </p:nvSpPr>
          <p:spPr>
            <a:xfrm>
              <a:off x="5099325" y="3698675"/>
              <a:ext cx="116975" cy="74150"/>
            </a:xfrm>
            <a:custGeom>
              <a:avLst/>
              <a:gdLst/>
              <a:ahLst/>
              <a:cxnLst/>
              <a:rect l="l" t="t" r="r" b="b"/>
              <a:pathLst>
                <a:path w="4679" h="2966" extrusionOk="0">
                  <a:moveTo>
                    <a:pt x="4011" y="0"/>
                  </a:moveTo>
                  <a:cubicBezTo>
                    <a:pt x="3341" y="0"/>
                    <a:pt x="1" y="2161"/>
                    <a:pt x="733" y="2918"/>
                  </a:cubicBezTo>
                  <a:cubicBezTo>
                    <a:pt x="765" y="2951"/>
                    <a:pt x="819" y="2966"/>
                    <a:pt x="892" y="2966"/>
                  </a:cubicBezTo>
                  <a:cubicBezTo>
                    <a:pt x="1684" y="2966"/>
                    <a:pt x="4678" y="1155"/>
                    <a:pt x="4678" y="1155"/>
                  </a:cubicBezTo>
                  <a:cubicBezTo>
                    <a:pt x="4678" y="1155"/>
                    <a:pt x="4614" y="92"/>
                    <a:pt x="4050" y="3"/>
                  </a:cubicBezTo>
                  <a:cubicBezTo>
                    <a:pt x="4038" y="1"/>
                    <a:pt x="4025" y="0"/>
                    <a:pt x="4011" y="0"/>
                  </a:cubicBezTo>
                  <a:close/>
                </a:path>
              </a:pathLst>
            </a:custGeom>
            <a:solidFill>
              <a:srgbClr val="FF72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6691;p60"/>
            <p:cNvSpPr/>
            <p:nvPr/>
          </p:nvSpPr>
          <p:spPr>
            <a:xfrm>
              <a:off x="5051925" y="3658675"/>
              <a:ext cx="156925" cy="82100"/>
            </a:xfrm>
            <a:custGeom>
              <a:avLst/>
              <a:gdLst/>
              <a:ahLst/>
              <a:cxnLst/>
              <a:rect l="l" t="t" r="r" b="b"/>
              <a:pathLst>
                <a:path w="6277" h="3284" extrusionOk="0">
                  <a:moveTo>
                    <a:pt x="5670" y="0"/>
                  </a:moveTo>
                  <a:cubicBezTo>
                    <a:pt x="4864" y="0"/>
                    <a:pt x="0" y="2591"/>
                    <a:pt x="818" y="3230"/>
                  </a:cubicBezTo>
                  <a:cubicBezTo>
                    <a:pt x="865" y="3267"/>
                    <a:pt x="942" y="3284"/>
                    <a:pt x="1043" y="3284"/>
                  </a:cubicBezTo>
                  <a:cubicBezTo>
                    <a:pt x="2147" y="3284"/>
                    <a:pt x="6156" y="1249"/>
                    <a:pt x="6156" y="1249"/>
                  </a:cubicBezTo>
                  <a:cubicBezTo>
                    <a:pt x="6156" y="1249"/>
                    <a:pt x="6276" y="203"/>
                    <a:pt x="5737" y="9"/>
                  </a:cubicBezTo>
                  <a:cubicBezTo>
                    <a:pt x="5719" y="3"/>
                    <a:pt x="5697" y="0"/>
                    <a:pt x="5670" y="0"/>
                  </a:cubicBezTo>
                  <a:close/>
                </a:path>
              </a:pathLst>
            </a:custGeom>
            <a:solidFill>
              <a:srgbClr val="FF72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6692;p60"/>
            <p:cNvSpPr/>
            <p:nvPr/>
          </p:nvSpPr>
          <p:spPr>
            <a:xfrm>
              <a:off x="5050500" y="3621225"/>
              <a:ext cx="140225" cy="85100"/>
            </a:xfrm>
            <a:custGeom>
              <a:avLst/>
              <a:gdLst/>
              <a:ahLst/>
              <a:cxnLst/>
              <a:rect l="l" t="t" r="r" b="b"/>
              <a:pathLst>
                <a:path w="5609" h="3404" extrusionOk="0">
                  <a:moveTo>
                    <a:pt x="4999" y="0"/>
                  </a:moveTo>
                  <a:cubicBezTo>
                    <a:pt x="4219" y="0"/>
                    <a:pt x="1" y="2404"/>
                    <a:pt x="304" y="3383"/>
                  </a:cubicBezTo>
                  <a:cubicBezTo>
                    <a:pt x="308" y="3397"/>
                    <a:pt x="326" y="3403"/>
                    <a:pt x="358" y="3403"/>
                  </a:cubicBezTo>
                  <a:cubicBezTo>
                    <a:pt x="918" y="3403"/>
                    <a:pt x="5544" y="1346"/>
                    <a:pt x="5544" y="1346"/>
                  </a:cubicBezTo>
                  <a:cubicBezTo>
                    <a:pt x="5544" y="1346"/>
                    <a:pt x="5609" y="195"/>
                    <a:pt x="5069" y="10"/>
                  </a:cubicBezTo>
                  <a:cubicBezTo>
                    <a:pt x="5051" y="4"/>
                    <a:pt x="5027" y="0"/>
                    <a:pt x="4999" y="0"/>
                  </a:cubicBezTo>
                  <a:close/>
                </a:path>
              </a:pathLst>
            </a:custGeom>
            <a:solidFill>
              <a:srgbClr val="FF72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6693;p60"/>
            <p:cNvSpPr/>
            <p:nvPr/>
          </p:nvSpPr>
          <p:spPr>
            <a:xfrm>
              <a:off x="5119875" y="3659625"/>
              <a:ext cx="54750" cy="24050"/>
            </a:xfrm>
            <a:custGeom>
              <a:avLst/>
              <a:gdLst/>
              <a:ahLst/>
              <a:cxnLst/>
              <a:rect l="l" t="t" r="r" b="b"/>
              <a:pathLst>
                <a:path w="2190" h="962" extrusionOk="0">
                  <a:moveTo>
                    <a:pt x="2026" y="0"/>
                  </a:moveTo>
                  <a:cubicBezTo>
                    <a:pt x="2008" y="0"/>
                    <a:pt x="1990" y="4"/>
                    <a:pt x="1972" y="12"/>
                  </a:cubicBezTo>
                  <a:lnTo>
                    <a:pt x="161" y="680"/>
                  </a:lnTo>
                  <a:cubicBezTo>
                    <a:pt x="0" y="728"/>
                    <a:pt x="48" y="962"/>
                    <a:pt x="209" y="962"/>
                  </a:cubicBezTo>
                  <a:cubicBezTo>
                    <a:pt x="225" y="962"/>
                    <a:pt x="242" y="954"/>
                    <a:pt x="266" y="954"/>
                  </a:cubicBezTo>
                  <a:lnTo>
                    <a:pt x="2077" y="285"/>
                  </a:lnTo>
                  <a:cubicBezTo>
                    <a:pt x="2149" y="253"/>
                    <a:pt x="2190" y="173"/>
                    <a:pt x="2158" y="92"/>
                  </a:cubicBezTo>
                  <a:cubicBezTo>
                    <a:pt x="2139" y="37"/>
                    <a:pt x="2083" y="0"/>
                    <a:pt x="202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6694;p60"/>
            <p:cNvSpPr/>
            <p:nvPr/>
          </p:nvSpPr>
          <p:spPr>
            <a:xfrm>
              <a:off x="5133150" y="3698100"/>
              <a:ext cx="55700" cy="24025"/>
            </a:xfrm>
            <a:custGeom>
              <a:avLst/>
              <a:gdLst/>
              <a:ahLst/>
              <a:cxnLst/>
              <a:rect l="l" t="t" r="r" b="b"/>
              <a:pathLst>
                <a:path w="2228" h="961" extrusionOk="0">
                  <a:moveTo>
                    <a:pt x="2019" y="1"/>
                  </a:moveTo>
                  <a:cubicBezTo>
                    <a:pt x="2002" y="1"/>
                    <a:pt x="1984" y="4"/>
                    <a:pt x="1965" y="10"/>
                  </a:cubicBezTo>
                  <a:lnTo>
                    <a:pt x="153" y="678"/>
                  </a:lnTo>
                  <a:cubicBezTo>
                    <a:pt x="0" y="727"/>
                    <a:pt x="41" y="960"/>
                    <a:pt x="210" y="960"/>
                  </a:cubicBezTo>
                  <a:cubicBezTo>
                    <a:pt x="226" y="960"/>
                    <a:pt x="242" y="960"/>
                    <a:pt x="258" y="952"/>
                  </a:cubicBezTo>
                  <a:lnTo>
                    <a:pt x="2069" y="284"/>
                  </a:lnTo>
                  <a:cubicBezTo>
                    <a:pt x="2228" y="226"/>
                    <a:pt x="2167" y="1"/>
                    <a:pt x="201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6695;p60"/>
            <p:cNvSpPr/>
            <p:nvPr/>
          </p:nvSpPr>
          <p:spPr>
            <a:xfrm>
              <a:off x="5146100" y="3736500"/>
              <a:ext cx="54500" cy="24075"/>
            </a:xfrm>
            <a:custGeom>
              <a:avLst/>
              <a:gdLst/>
              <a:ahLst/>
              <a:cxnLst/>
              <a:rect l="l" t="t" r="r" b="b"/>
              <a:pathLst>
                <a:path w="2180" h="963" extrusionOk="0">
                  <a:moveTo>
                    <a:pt x="2022" y="1"/>
                  </a:moveTo>
                  <a:cubicBezTo>
                    <a:pt x="2005" y="1"/>
                    <a:pt x="1987" y="4"/>
                    <a:pt x="1970" y="12"/>
                  </a:cubicBezTo>
                  <a:lnTo>
                    <a:pt x="159" y="680"/>
                  </a:lnTo>
                  <a:cubicBezTo>
                    <a:pt x="0" y="735"/>
                    <a:pt x="37" y="962"/>
                    <a:pt x="198" y="962"/>
                  </a:cubicBezTo>
                  <a:cubicBezTo>
                    <a:pt x="201" y="962"/>
                    <a:pt x="204" y="962"/>
                    <a:pt x="207" y="962"/>
                  </a:cubicBezTo>
                  <a:cubicBezTo>
                    <a:pt x="223" y="962"/>
                    <a:pt x="239" y="962"/>
                    <a:pt x="255" y="954"/>
                  </a:cubicBezTo>
                  <a:lnTo>
                    <a:pt x="2066" y="286"/>
                  </a:lnTo>
                  <a:cubicBezTo>
                    <a:pt x="2147" y="253"/>
                    <a:pt x="2179" y="173"/>
                    <a:pt x="2155" y="100"/>
                  </a:cubicBezTo>
                  <a:cubicBezTo>
                    <a:pt x="2137" y="39"/>
                    <a:pt x="2080" y="1"/>
                    <a:pt x="202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6696;p60"/>
            <p:cNvSpPr/>
            <p:nvPr/>
          </p:nvSpPr>
          <p:spPr>
            <a:xfrm>
              <a:off x="4992475" y="3605150"/>
              <a:ext cx="163450" cy="105500"/>
            </a:xfrm>
            <a:custGeom>
              <a:avLst/>
              <a:gdLst/>
              <a:ahLst/>
              <a:cxnLst/>
              <a:rect l="l" t="t" r="r" b="b"/>
              <a:pathLst>
                <a:path w="6538" h="4220" extrusionOk="0">
                  <a:moveTo>
                    <a:pt x="3768" y="0"/>
                  </a:moveTo>
                  <a:cubicBezTo>
                    <a:pt x="3487" y="0"/>
                    <a:pt x="3242" y="51"/>
                    <a:pt x="3116" y="194"/>
                  </a:cubicBezTo>
                  <a:cubicBezTo>
                    <a:pt x="2520" y="862"/>
                    <a:pt x="0" y="4219"/>
                    <a:pt x="0" y="4219"/>
                  </a:cubicBezTo>
                  <a:cubicBezTo>
                    <a:pt x="0" y="4219"/>
                    <a:pt x="3454" y="2408"/>
                    <a:pt x="3824" y="2038"/>
                  </a:cubicBezTo>
                  <a:cubicBezTo>
                    <a:pt x="4098" y="1748"/>
                    <a:pt x="4355" y="1450"/>
                    <a:pt x="4589" y="1136"/>
                  </a:cubicBezTo>
                  <a:cubicBezTo>
                    <a:pt x="4589" y="1136"/>
                    <a:pt x="6537" y="911"/>
                    <a:pt x="5305" y="283"/>
                  </a:cubicBezTo>
                  <a:cubicBezTo>
                    <a:pt x="5305" y="283"/>
                    <a:pt x="4434" y="0"/>
                    <a:pt x="3768" y="0"/>
                  </a:cubicBezTo>
                  <a:close/>
                </a:path>
              </a:pathLst>
            </a:custGeom>
            <a:solidFill>
              <a:srgbClr val="FF72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6697;p60"/>
            <p:cNvSpPr/>
            <p:nvPr/>
          </p:nvSpPr>
          <p:spPr>
            <a:xfrm>
              <a:off x="4345025" y="3744825"/>
              <a:ext cx="682675" cy="450325"/>
            </a:xfrm>
            <a:custGeom>
              <a:avLst/>
              <a:gdLst/>
              <a:ahLst/>
              <a:cxnLst/>
              <a:rect l="l" t="t" r="r" b="b"/>
              <a:pathLst>
                <a:path w="27307" h="18013" extrusionOk="0">
                  <a:moveTo>
                    <a:pt x="25955" y="1"/>
                  </a:moveTo>
                  <a:cubicBezTo>
                    <a:pt x="25955" y="1"/>
                    <a:pt x="13074" y="4718"/>
                    <a:pt x="5764" y="10676"/>
                  </a:cubicBezTo>
                  <a:cubicBezTo>
                    <a:pt x="0" y="15377"/>
                    <a:pt x="13646" y="17696"/>
                    <a:pt x="13646" y="17696"/>
                  </a:cubicBezTo>
                  <a:cubicBezTo>
                    <a:pt x="13692" y="17913"/>
                    <a:pt x="13820" y="18013"/>
                    <a:pt x="14016" y="18013"/>
                  </a:cubicBezTo>
                  <a:cubicBezTo>
                    <a:pt x="16249" y="18013"/>
                    <a:pt x="27307" y="5008"/>
                    <a:pt x="27307" y="5008"/>
                  </a:cubicBezTo>
                  <a:lnTo>
                    <a:pt x="25955" y="1"/>
                  </a:lnTo>
                  <a:close/>
                </a:path>
              </a:pathLst>
            </a:custGeom>
            <a:solidFill>
              <a:srgbClr val="FF72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6698;p60"/>
            <p:cNvSpPr/>
            <p:nvPr/>
          </p:nvSpPr>
          <p:spPr>
            <a:xfrm>
              <a:off x="2706775" y="3988950"/>
              <a:ext cx="1217225" cy="1403000"/>
            </a:xfrm>
            <a:custGeom>
              <a:avLst/>
              <a:gdLst/>
              <a:ahLst/>
              <a:cxnLst/>
              <a:rect l="l" t="t" r="r" b="b"/>
              <a:pathLst>
                <a:path w="48689" h="56120" extrusionOk="0">
                  <a:moveTo>
                    <a:pt x="4122" y="1"/>
                  </a:moveTo>
                  <a:cubicBezTo>
                    <a:pt x="2665" y="11070"/>
                    <a:pt x="604" y="45944"/>
                    <a:pt x="1" y="55733"/>
                  </a:cubicBezTo>
                  <a:lnTo>
                    <a:pt x="21567" y="55733"/>
                  </a:lnTo>
                  <a:cubicBezTo>
                    <a:pt x="21696" y="53697"/>
                    <a:pt x="22936" y="27445"/>
                    <a:pt x="23073" y="25867"/>
                  </a:cubicBezTo>
                  <a:cubicBezTo>
                    <a:pt x="23081" y="25698"/>
                    <a:pt x="23169" y="25545"/>
                    <a:pt x="23298" y="25440"/>
                  </a:cubicBezTo>
                  <a:cubicBezTo>
                    <a:pt x="23435" y="25545"/>
                    <a:pt x="23516" y="25698"/>
                    <a:pt x="23532" y="25867"/>
                  </a:cubicBezTo>
                  <a:cubicBezTo>
                    <a:pt x="23669" y="27445"/>
                    <a:pt x="25013" y="54075"/>
                    <a:pt x="25255" y="56120"/>
                  </a:cubicBezTo>
                  <a:lnTo>
                    <a:pt x="48689" y="56120"/>
                  </a:lnTo>
                  <a:cubicBezTo>
                    <a:pt x="48085" y="46331"/>
                    <a:pt x="45984" y="11062"/>
                    <a:pt x="44527" y="1"/>
                  </a:cubicBezTo>
                  <a:lnTo>
                    <a:pt x="24321" y="73"/>
                  </a:lnTo>
                  <a:lnTo>
                    <a:pt x="4122" y="1"/>
                  </a:lnTo>
                  <a:close/>
                </a:path>
              </a:pathLst>
            </a:custGeom>
            <a:solidFill>
              <a:srgbClr val="E95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6699;p60"/>
            <p:cNvSpPr/>
            <p:nvPr/>
          </p:nvSpPr>
          <p:spPr>
            <a:xfrm>
              <a:off x="3774650" y="3183725"/>
              <a:ext cx="313800" cy="156800"/>
            </a:xfrm>
            <a:custGeom>
              <a:avLst/>
              <a:gdLst/>
              <a:ahLst/>
              <a:cxnLst/>
              <a:rect l="l" t="t" r="r" b="b"/>
              <a:pathLst>
                <a:path w="12552" h="6272" extrusionOk="0">
                  <a:moveTo>
                    <a:pt x="1442" y="1"/>
                  </a:moveTo>
                  <a:lnTo>
                    <a:pt x="1" y="5628"/>
                  </a:lnTo>
                  <a:lnTo>
                    <a:pt x="12551" y="6272"/>
                  </a:lnTo>
                  <a:lnTo>
                    <a:pt x="11110" y="1079"/>
                  </a:lnTo>
                  <a:lnTo>
                    <a:pt x="1442" y="1"/>
                  </a:lnTo>
                  <a:close/>
                </a:path>
              </a:pathLst>
            </a:custGeom>
            <a:solidFill>
              <a:srgbClr val="FF72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6700;p60"/>
            <p:cNvSpPr/>
            <p:nvPr/>
          </p:nvSpPr>
          <p:spPr>
            <a:xfrm>
              <a:off x="3914125" y="3199025"/>
              <a:ext cx="146950" cy="59800"/>
            </a:xfrm>
            <a:custGeom>
              <a:avLst/>
              <a:gdLst/>
              <a:ahLst/>
              <a:cxnLst/>
              <a:rect l="l" t="t" r="r" b="b"/>
              <a:pathLst>
                <a:path w="5878" h="2392" extrusionOk="0">
                  <a:moveTo>
                    <a:pt x="1337" y="0"/>
                  </a:moveTo>
                  <a:lnTo>
                    <a:pt x="1" y="81"/>
                  </a:lnTo>
                  <a:lnTo>
                    <a:pt x="3607" y="2391"/>
                  </a:lnTo>
                  <a:lnTo>
                    <a:pt x="5869" y="1860"/>
                  </a:lnTo>
                  <a:lnTo>
                    <a:pt x="5877" y="1707"/>
                  </a:lnTo>
                  <a:lnTo>
                    <a:pt x="5531" y="467"/>
                  </a:lnTo>
                  <a:lnTo>
                    <a:pt x="1337" y="0"/>
                  </a:lnTo>
                  <a:close/>
                </a:path>
              </a:pathLst>
            </a:custGeom>
            <a:solidFill>
              <a:srgbClr val="D660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6701;p60"/>
            <p:cNvSpPr/>
            <p:nvPr/>
          </p:nvSpPr>
          <p:spPr>
            <a:xfrm>
              <a:off x="3542200" y="2593650"/>
              <a:ext cx="510225" cy="617075"/>
            </a:xfrm>
            <a:custGeom>
              <a:avLst/>
              <a:gdLst/>
              <a:ahLst/>
              <a:cxnLst/>
              <a:rect l="l" t="t" r="r" b="b"/>
              <a:pathLst>
                <a:path w="20409" h="24683" extrusionOk="0">
                  <a:moveTo>
                    <a:pt x="8204" y="0"/>
                  </a:moveTo>
                  <a:lnTo>
                    <a:pt x="1" y="24682"/>
                  </a:lnTo>
                  <a:lnTo>
                    <a:pt x="20408" y="24682"/>
                  </a:lnTo>
                  <a:cubicBezTo>
                    <a:pt x="15369" y="5337"/>
                    <a:pt x="8204" y="0"/>
                    <a:pt x="8204" y="0"/>
                  </a:cubicBezTo>
                  <a:close/>
                </a:path>
              </a:pathLst>
            </a:custGeom>
            <a:solidFill>
              <a:srgbClr val="1C47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6702;p60"/>
            <p:cNvSpPr/>
            <p:nvPr/>
          </p:nvSpPr>
          <p:spPr>
            <a:xfrm>
              <a:off x="2769375" y="2499400"/>
              <a:ext cx="1052200" cy="1511925"/>
            </a:xfrm>
            <a:custGeom>
              <a:avLst/>
              <a:gdLst/>
              <a:ahLst/>
              <a:cxnLst/>
              <a:rect l="l" t="t" r="r" b="b"/>
              <a:pathLst>
                <a:path w="42088" h="60477" extrusionOk="0">
                  <a:moveTo>
                    <a:pt x="27281" y="1"/>
                  </a:moveTo>
                  <a:cubicBezTo>
                    <a:pt x="20211" y="1"/>
                    <a:pt x="7761" y="1065"/>
                    <a:pt x="7761" y="1065"/>
                  </a:cubicBezTo>
                  <a:cubicBezTo>
                    <a:pt x="7761" y="1065"/>
                    <a:pt x="1103" y="2659"/>
                    <a:pt x="387" y="7521"/>
                  </a:cubicBezTo>
                  <a:cubicBezTo>
                    <a:pt x="0" y="10170"/>
                    <a:pt x="1554" y="60477"/>
                    <a:pt x="1554" y="60477"/>
                  </a:cubicBezTo>
                  <a:cubicBezTo>
                    <a:pt x="1554" y="60477"/>
                    <a:pt x="13496" y="58924"/>
                    <a:pt x="27365" y="58924"/>
                  </a:cubicBezTo>
                  <a:cubicBezTo>
                    <a:pt x="32180" y="58924"/>
                    <a:pt x="37227" y="59111"/>
                    <a:pt x="42087" y="59615"/>
                  </a:cubicBezTo>
                  <a:lnTo>
                    <a:pt x="40163" y="10146"/>
                  </a:lnTo>
                  <a:cubicBezTo>
                    <a:pt x="39833" y="4865"/>
                    <a:pt x="40349" y="1307"/>
                    <a:pt x="30455" y="115"/>
                  </a:cubicBezTo>
                  <a:cubicBezTo>
                    <a:pt x="30398" y="107"/>
                    <a:pt x="30342" y="99"/>
                    <a:pt x="30286" y="99"/>
                  </a:cubicBezTo>
                  <a:cubicBezTo>
                    <a:pt x="29489" y="30"/>
                    <a:pt x="28460" y="1"/>
                    <a:pt x="272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6703;p60"/>
            <p:cNvSpPr/>
            <p:nvPr/>
          </p:nvSpPr>
          <p:spPr>
            <a:xfrm>
              <a:off x="2863550" y="2931550"/>
              <a:ext cx="879525" cy="1835300"/>
            </a:xfrm>
            <a:custGeom>
              <a:avLst/>
              <a:gdLst/>
              <a:ahLst/>
              <a:cxnLst/>
              <a:rect l="l" t="t" r="r" b="b"/>
              <a:pathLst>
                <a:path w="35181" h="73412" extrusionOk="0">
                  <a:moveTo>
                    <a:pt x="5322" y="1"/>
                  </a:moveTo>
                  <a:lnTo>
                    <a:pt x="3084" y="9540"/>
                  </a:lnTo>
                  <a:lnTo>
                    <a:pt x="1" y="21535"/>
                  </a:lnTo>
                  <a:lnTo>
                    <a:pt x="1" y="73411"/>
                  </a:lnTo>
                  <a:lnTo>
                    <a:pt x="34875" y="73411"/>
                  </a:lnTo>
                  <a:lnTo>
                    <a:pt x="35181" y="17172"/>
                  </a:lnTo>
                  <a:lnTo>
                    <a:pt x="28547" y="121"/>
                  </a:lnTo>
                  <a:lnTo>
                    <a:pt x="5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6704;p60"/>
            <p:cNvSpPr/>
            <p:nvPr/>
          </p:nvSpPr>
          <p:spPr>
            <a:xfrm>
              <a:off x="3064425" y="3133000"/>
              <a:ext cx="464125" cy="363100"/>
            </a:xfrm>
            <a:custGeom>
              <a:avLst/>
              <a:gdLst/>
              <a:ahLst/>
              <a:cxnLst/>
              <a:rect l="l" t="t" r="r" b="b"/>
              <a:pathLst>
                <a:path w="18565" h="14524" extrusionOk="0">
                  <a:moveTo>
                    <a:pt x="18274" y="291"/>
                  </a:moveTo>
                  <a:lnTo>
                    <a:pt x="18274" y="14234"/>
                  </a:lnTo>
                  <a:lnTo>
                    <a:pt x="290" y="14234"/>
                  </a:lnTo>
                  <a:lnTo>
                    <a:pt x="290" y="291"/>
                  </a:lnTo>
                  <a:close/>
                  <a:moveTo>
                    <a:pt x="145" y="1"/>
                  </a:moveTo>
                  <a:cubicBezTo>
                    <a:pt x="64" y="1"/>
                    <a:pt x="0" y="65"/>
                    <a:pt x="0" y="146"/>
                  </a:cubicBezTo>
                  <a:lnTo>
                    <a:pt x="0" y="14379"/>
                  </a:lnTo>
                  <a:cubicBezTo>
                    <a:pt x="0" y="14459"/>
                    <a:pt x="64" y="14524"/>
                    <a:pt x="145" y="14524"/>
                  </a:cubicBezTo>
                  <a:lnTo>
                    <a:pt x="18419" y="14524"/>
                  </a:lnTo>
                  <a:cubicBezTo>
                    <a:pt x="18500" y="14524"/>
                    <a:pt x="18564" y="14459"/>
                    <a:pt x="18564" y="14379"/>
                  </a:cubicBezTo>
                  <a:lnTo>
                    <a:pt x="18564" y="146"/>
                  </a:lnTo>
                  <a:cubicBezTo>
                    <a:pt x="18564" y="65"/>
                    <a:pt x="18500" y="1"/>
                    <a:pt x="184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6705;p60"/>
            <p:cNvSpPr/>
            <p:nvPr/>
          </p:nvSpPr>
          <p:spPr>
            <a:xfrm>
              <a:off x="3000000" y="2518775"/>
              <a:ext cx="93825" cy="461500"/>
            </a:xfrm>
            <a:custGeom>
              <a:avLst/>
              <a:gdLst/>
              <a:ahLst/>
              <a:cxnLst/>
              <a:rect l="l" t="t" r="r" b="b"/>
              <a:pathLst>
                <a:path w="3753" h="18460" extrusionOk="0">
                  <a:moveTo>
                    <a:pt x="1" y="0"/>
                  </a:moveTo>
                  <a:lnTo>
                    <a:pt x="1" y="18460"/>
                  </a:lnTo>
                  <a:lnTo>
                    <a:pt x="3752" y="18460"/>
                  </a:lnTo>
                  <a:lnTo>
                    <a:pt x="375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6706;p60"/>
            <p:cNvSpPr/>
            <p:nvPr/>
          </p:nvSpPr>
          <p:spPr>
            <a:xfrm>
              <a:off x="3483425" y="2504275"/>
              <a:ext cx="93825" cy="461725"/>
            </a:xfrm>
            <a:custGeom>
              <a:avLst/>
              <a:gdLst/>
              <a:ahLst/>
              <a:cxnLst/>
              <a:rect l="l" t="t" r="r" b="b"/>
              <a:pathLst>
                <a:path w="3753" h="18469" extrusionOk="0">
                  <a:moveTo>
                    <a:pt x="1" y="1"/>
                  </a:moveTo>
                  <a:lnTo>
                    <a:pt x="1" y="18468"/>
                  </a:lnTo>
                  <a:lnTo>
                    <a:pt x="3752" y="18468"/>
                  </a:lnTo>
                  <a:lnTo>
                    <a:pt x="375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6707;p60"/>
            <p:cNvSpPr/>
            <p:nvPr/>
          </p:nvSpPr>
          <p:spPr>
            <a:xfrm>
              <a:off x="3699700" y="2906750"/>
              <a:ext cx="92275" cy="322075"/>
            </a:xfrm>
            <a:custGeom>
              <a:avLst/>
              <a:gdLst/>
              <a:ahLst/>
              <a:cxnLst/>
              <a:rect l="l" t="t" r="r" b="b"/>
              <a:pathLst>
                <a:path w="3691" h="12883" extrusionOk="0">
                  <a:moveTo>
                    <a:pt x="167" y="0"/>
                  </a:moveTo>
                  <a:cubicBezTo>
                    <a:pt x="85" y="0"/>
                    <a:pt x="1" y="66"/>
                    <a:pt x="20" y="171"/>
                  </a:cubicBezTo>
                  <a:lnTo>
                    <a:pt x="3385" y="12778"/>
                  </a:lnTo>
                  <a:cubicBezTo>
                    <a:pt x="3401" y="12835"/>
                    <a:pt x="3466" y="12883"/>
                    <a:pt x="3530" y="12883"/>
                  </a:cubicBezTo>
                  <a:cubicBezTo>
                    <a:pt x="3546" y="12883"/>
                    <a:pt x="3554" y="12883"/>
                    <a:pt x="3570" y="12875"/>
                  </a:cubicBezTo>
                  <a:cubicBezTo>
                    <a:pt x="3643" y="12851"/>
                    <a:pt x="3691" y="12770"/>
                    <a:pt x="3667" y="12698"/>
                  </a:cubicBezTo>
                  <a:lnTo>
                    <a:pt x="302" y="99"/>
                  </a:lnTo>
                  <a:cubicBezTo>
                    <a:pt x="279" y="31"/>
                    <a:pt x="223" y="0"/>
                    <a:pt x="1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6708;p60"/>
            <p:cNvSpPr/>
            <p:nvPr/>
          </p:nvSpPr>
          <p:spPr>
            <a:xfrm>
              <a:off x="3136475" y="2534200"/>
              <a:ext cx="155175" cy="162500"/>
            </a:xfrm>
            <a:custGeom>
              <a:avLst/>
              <a:gdLst/>
              <a:ahLst/>
              <a:cxnLst/>
              <a:rect l="l" t="t" r="r" b="b"/>
              <a:pathLst>
                <a:path w="6207" h="6500" extrusionOk="0">
                  <a:moveTo>
                    <a:pt x="327" y="1"/>
                  </a:moveTo>
                  <a:cubicBezTo>
                    <a:pt x="252" y="1"/>
                    <a:pt x="193" y="61"/>
                    <a:pt x="193" y="140"/>
                  </a:cubicBezTo>
                  <a:cubicBezTo>
                    <a:pt x="185" y="253"/>
                    <a:pt x="0" y="2990"/>
                    <a:pt x="1723" y="4849"/>
                  </a:cubicBezTo>
                  <a:cubicBezTo>
                    <a:pt x="2737" y="5944"/>
                    <a:pt x="4194" y="6500"/>
                    <a:pt x="6062" y="6500"/>
                  </a:cubicBezTo>
                  <a:cubicBezTo>
                    <a:pt x="6143" y="6500"/>
                    <a:pt x="6207" y="6435"/>
                    <a:pt x="6207" y="6355"/>
                  </a:cubicBezTo>
                  <a:cubicBezTo>
                    <a:pt x="6207" y="6274"/>
                    <a:pt x="6143" y="6210"/>
                    <a:pt x="6062" y="6210"/>
                  </a:cubicBezTo>
                  <a:cubicBezTo>
                    <a:pt x="4283" y="6210"/>
                    <a:pt x="2890" y="5687"/>
                    <a:pt x="1940" y="4656"/>
                  </a:cubicBezTo>
                  <a:cubicBezTo>
                    <a:pt x="298" y="2885"/>
                    <a:pt x="491" y="188"/>
                    <a:pt x="491" y="164"/>
                  </a:cubicBezTo>
                  <a:cubicBezTo>
                    <a:pt x="491" y="84"/>
                    <a:pt x="435" y="11"/>
                    <a:pt x="354" y="3"/>
                  </a:cubicBezTo>
                  <a:cubicBezTo>
                    <a:pt x="345" y="2"/>
                    <a:pt x="336" y="1"/>
                    <a:pt x="3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6709;p60"/>
            <p:cNvSpPr/>
            <p:nvPr/>
          </p:nvSpPr>
          <p:spPr>
            <a:xfrm>
              <a:off x="3272325" y="2534250"/>
              <a:ext cx="150750" cy="162450"/>
            </a:xfrm>
            <a:custGeom>
              <a:avLst/>
              <a:gdLst/>
              <a:ahLst/>
              <a:cxnLst/>
              <a:rect l="l" t="t" r="r" b="b"/>
              <a:pathLst>
                <a:path w="6030" h="6498" extrusionOk="0">
                  <a:moveTo>
                    <a:pt x="5878" y="0"/>
                  </a:moveTo>
                  <a:cubicBezTo>
                    <a:pt x="5803" y="0"/>
                    <a:pt x="5739" y="55"/>
                    <a:pt x="5724" y="130"/>
                  </a:cubicBezTo>
                  <a:cubicBezTo>
                    <a:pt x="5716" y="186"/>
                    <a:pt x="4782" y="6208"/>
                    <a:pt x="201" y="6208"/>
                  </a:cubicBezTo>
                  <a:lnTo>
                    <a:pt x="145" y="6208"/>
                  </a:lnTo>
                  <a:cubicBezTo>
                    <a:pt x="64" y="6208"/>
                    <a:pt x="0" y="6272"/>
                    <a:pt x="0" y="6353"/>
                  </a:cubicBezTo>
                  <a:cubicBezTo>
                    <a:pt x="0" y="6433"/>
                    <a:pt x="64" y="6498"/>
                    <a:pt x="145" y="6498"/>
                  </a:cubicBezTo>
                  <a:lnTo>
                    <a:pt x="201" y="6498"/>
                  </a:lnTo>
                  <a:cubicBezTo>
                    <a:pt x="5032" y="6498"/>
                    <a:pt x="6014" y="235"/>
                    <a:pt x="6014" y="170"/>
                  </a:cubicBezTo>
                  <a:cubicBezTo>
                    <a:pt x="6030" y="90"/>
                    <a:pt x="5973" y="17"/>
                    <a:pt x="5893" y="1"/>
                  </a:cubicBezTo>
                  <a:cubicBezTo>
                    <a:pt x="5888" y="1"/>
                    <a:pt x="5883" y="0"/>
                    <a:pt x="587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710;p60"/>
            <p:cNvSpPr/>
            <p:nvPr/>
          </p:nvSpPr>
          <p:spPr>
            <a:xfrm>
              <a:off x="3055950" y="1856225"/>
              <a:ext cx="414825" cy="414825"/>
            </a:xfrm>
            <a:custGeom>
              <a:avLst/>
              <a:gdLst/>
              <a:ahLst/>
              <a:cxnLst/>
              <a:rect l="l" t="t" r="r" b="b"/>
              <a:pathLst>
                <a:path w="16593" h="16593" extrusionOk="0">
                  <a:moveTo>
                    <a:pt x="8301" y="1"/>
                  </a:moveTo>
                  <a:cubicBezTo>
                    <a:pt x="3720" y="1"/>
                    <a:pt x="1" y="3712"/>
                    <a:pt x="1" y="8301"/>
                  </a:cubicBezTo>
                  <a:cubicBezTo>
                    <a:pt x="1" y="12881"/>
                    <a:pt x="3720" y="16592"/>
                    <a:pt x="8301" y="16592"/>
                  </a:cubicBezTo>
                  <a:cubicBezTo>
                    <a:pt x="12881" y="16592"/>
                    <a:pt x="16593" y="12881"/>
                    <a:pt x="16593" y="8301"/>
                  </a:cubicBezTo>
                  <a:cubicBezTo>
                    <a:pt x="16593" y="3712"/>
                    <a:pt x="12881" y="1"/>
                    <a:pt x="83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711;p60"/>
            <p:cNvSpPr/>
            <p:nvPr/>
          </p:nvSpPr>
          <p:spPr>
            <a:xfrm>
              <a:off x="2857725" y="2002950"/>
              <a:ext cx="815125" cy="375175"/>
            </a:xfrm>
            <a:custGeom>
              <a:avLst/>
              <a:gdLst/>
              <a:ahLst/>
              <a:cxnLst/>
              <a:rect l="l" t="t" r="r" b="b"/>
              <a:pathLst>
                <a:path w="32605" h="15007" extrusionOk="0">
                  <a:moveTo>
                    <a:pt x="16302" y="0"/>
                  </a:moveTo>
                  <a:cubicBezTo>
                    <a:pt x="7294" y="0"/>
                    <a:pt x="0" y="3357"/>
                    <a:pt x="0" y="7503"/>
                  </a:cubicBezTo>
                  <a:cubicBezTo>
                    <a:pt x="0" y="11641"/>
                    <a:pt x="7294" y="15006"/>
                    <a:pt x="16302" y="15006"/>
                  </a:cubicBezTo>
                  <a:cubicBezTo>
                    <a:pt x="25303" y="15006"/>
                    <a:pt x="32604" y="11641"/>
                    <a:pt x="32604" y="7503"/>
                  </a:cubicBezTo>
                  <a:cubicBezTo>
                    <a:pt x="32604" y="3357"/>
                    <a:pt x="25303" y="0"/>
                    <a:pt x="163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6712;p60"/>
            <p:cNvSpPr/>
            <p:nvPr/>
          </p:nvSpPr>
          <p:spPr>
            <a:xfrm>
              <a:off x="3004850" y="2070575"/>
              <a:ext cx="520675" cy="239725"/>
            </a:xfrm>
            <a:custGeom>
              <a:avLst/>
              <a:gdLst/>
              <a:ahLst/>
              <a:cxnLst/>
              <a:rect l="l" t="t" r="r" b="b"/>
              <a:pathLst>
                <a:path w="20827" h="9589" extrusionOk="0">
                  <a:moveTo>
                    <a:pt x="10417" y="0"/>
                  </a:moveTo>
                  <a:cubicBezTo>
                    <a:pt x="4661" y="0"/>
                    <a:pt x="0" y="2150"/>
                    <a:pt x="0" y="4798"/>
                  </a:cubicBezTo>
                  <a:cubicBezTo>
                    <a:pt x="0" y="7447"/>
                    <a:pt x="4661" y="9588"/>
                    <a:pt x="10417" y="9588"/>
                  </a:cubicBezTo>
                  <a:cubicBezTo>
                    <a:pt x="16165" y="9588"/>
                    <a:pt x="20826" y="7447"/>
                    <a:pt x="20826" y="4798"/>
                  </a:cubicBezTo>
                  <a:cubicBezTo>
                    <a:pt x="20826" y="2150"/>
                    <a:pt x="16165" y="0"/>
                    <a:pt x="10417" y="0"/>
                  </a:cubicBezTo>
                  <a:close/>
                </a:path>
              </a:pathLst>
            </a:custGeom>
            <a:solidFill>
              <a:srgbClr val="342524">
                <a:alpha val="68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6713;p60"/>
            <p:cNvSpPr/>
            <p:nvPr/>
          </p:nvSpPr>
          <p:spPr>
            <a:xfrm>
              <a:off x="3057300" y="1954900"/>
              <a:ext cx="395575" cy="366000"/>
            </a:xfrm>
            <a:custGeom>
              <a:avLst/>
              <a:gdLst/>
              <a:ahLst/>
              <a:cxnLst/>
              <a:rect l="l" t="t" r="r" b="b"/>
              <a:pathLst>
                <a:path w="15823" h="14640" extrusionOk="0">
                  <a:moveTo>
                    <a:pt x="9290" y="0"/>
                  </a:moveTo>
                  <a:cubicBezTo>
                    <a:pt x="9112" y="0"/>
                    <a:pt x="8933" y="21"/>
                    <a:pt x="8762" y="63"/>
                  </a:cubicBezTo>
                  <a:cubicBezTo>
                    <a:pt x="8142" y="216"/>
                    <a:pt x="7691" y="586"/>
                    <a:pt x="7184" y="940"/>
                  </a:cubicBezTo>
                  <a:cubicBezTo>
                    <a:pt x="6987" y="1075"/>
                    <a:pt x="6743" y="1097"/>
                    <a:pt x="6493" y="1097"/>
                  </a:cubicBezTo>
                  <a:cubicBezTo>
                    <a:pt x="6367" y="1097"/>
                    <a:pt x="6240" y="1092"/>
                    <a:pt x="6117" y="1092"/>
                  </a:cubicBezTo>
                  <a:cubicBezTo>
                    <a:pt x="6016" y="1092"/>
                    <a:pt x="5917" y="1095"/>
                    <a:pt x="5824" y="1109"/>
                  </a:cubicBezTo>
                  <a:cubicBezTo>
                    <a:pt x="4769" y="1270"/>
                    <a:pt x="3803" y="1826"/>
                    <a:pt x="3071" y="2590"/>
                  </a:cubicBezTo>
                  <a:cubicBezTo>
                    <a:pt x="2660" y="3025"/>
                    <a:pt x="2330" y="3524"/>
                    <a:pt x="2096" y="4072"/>
                  </a:cubicBezTo>
                  <a:cubicBezTo>
                    <a:pt x="1275" y="5988"/>
                    <a:pt x="1581" y="8250"/>
                    <a:pt x="2523" y="10109"/>
                  </a:cubicBezTo>
                  <a:cubicBezTo>
                    <a:pt x="2378" y="10056"/>
                    <a:pt x="2216" y="10032"/>
                    <a:pt x="2046" y="10032"/>
                  </a:cubicBezTo>
                  <a:cubicBezTo>
                    <a:pt x="1194" y="10032"/>
                    <a:pt x="159" y="10639"/>
                    <a:pt x="132" y="11156"/>
                  </a:cubicBezTo>
                  <a:cubicBezTo>
                    <a:pt x="1" y="13718"/>
                    <a:pt x="1226" y="14639"/>
                    <a:pt x="2461" y="14639"/>
                  </a:cubicBezTo>
                  <a:cubicBezTo>
                    <a:pt x="3645" y="14639"/>
                    <a:pt x="4838" y="13793"/>
                    <a:pt x="4858" y="12734"/>
                  </a:cubicBezTo>
                  <a:cubicBezTo>
                    <a:pt x="4890" y="11196"/>
                    <a:pt x="4503" y="9586"/>
                    <a:pt x="5035" y="8145"/>
                  </a:cubicBezTo>
                  <a:cubicBezTo>
                    <a:pt x="5308" y="8072"/>
                    <a:pt x="5585" y="8036"/>
                    <a:pt x="5861" y="8036"/>
                  </a:cubicBezTo>
                  <a:cubicBezTo>
                    <a:pt x="6617" y="8036"/>
                    <a:pt x="7357" y="8306"/>
                    <a:pt x="7941" y="8813"/>
                  </a:cubicBezTo>
                  <a:cubicBezTo>
                    <a:pt x="8311" y="9135"/>
                    <a:pt x="8601" y="9538"/>
                    <a:pt x="8987" y="9828"/>
                  </a:cubicBezTo>
                  <a:cubicBezTo>
                    <a:pt x="9244" y="10016"/>
                    <a:pt x="9568" y="10146"/>
                    <a:pt x="9876" y="10146"/>
                  </a:cubicBezTo>
                  <a:cubicBezTo>
                    <a:pt x="10042" y="10146"/>
                    <a:pt x="10204" y="10108"/>
                    <a:pt x="10348" y="10021"/>
                  </a:cubicBezTo>
                  <a:cubicBezTo>
                    <a:pt x="10364" y="10504"/>
                    <a:pt x="10783" y="10906"/>
                    <a:pt x="11250" y="11035"/>
                  </a:cubicBezTo>
                  <a:cubicBezTo>
                    <a:pt x="11391" y="11071"/>
                    <a:pt x="11535" y="11087"/>
                    <a:pt x="11679" y="11087"/>
                  </a:cubicBezTo>
                  <a:cubicBezTo>
                    <a:pt x="12018" y="11087"/>
                    <a:pt x="12358" y="10999"/>
                    <a:pt x="12675" y="10874"/>
                  </a:cubicBezTo>
                  <a:cubicBezTo>
                    <a:pt x="14534" y="10134"/>
                    <a:pt x="15822" y="8137"/>
                    <a:pt x="15710" y="6141"/>
                  </a:cubicBezTo>
                  <a:cubicBezTo>
                    <a:pt x="15605" y="4144"/>
                    <a:pt x="14116" y="2293"/>
                    <a:pt x="12192" y="1761"/>
                  </a:cubicBezTo>
                  <a:cubicBezTo>
                    <a:pt x="11845" y="1665"/>
                    <a:pt x="11483" y="1600"/>
                    <a:pt x="11225" y="1359"/>
                  </a:cubicBezTo>
                  <a:cubicBezTo>
                    <a:pt x="11008" y="1158"/>
                    <a:pt x="10903" y="876"/>
                    <a:pt x="10718" y="634"/>
                  </a:cubicBezTo>
                  <a:cubicBezTo>
                    <a:pt x="10390" y="202"/>
                    <a:pt x="9841" y="0"/>
                    <a:pt x="92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6714;p60"/>
            <p:cNvSpPr/>
            <p:nvPr/>
          </p:nvSpPr>
          <p:spPr>
            <a:xfrm>
              <a:off x="3133925" y="2328350"/>
              <a:ext cx="289550" cy="364750"/>
            </a:xfrm>
            <a:custGeom>
              <a:avLst/>
              <a:gdLst/>
              <a:ahLst/>
              <a:cxnLst/>
              <a:rect l="l" t="t" r="r" b="b"/>
              <a:pathLst>
                <a:path w="11582" h="14590" extrusionOk="0">
                  <a:moveTo>
                    <a:pt x="9353" y="1"/>
                  </a:moveTo>
                  <a:cubicBezTo>
                    <a:pt x="9352" y="1"/>
                    <a:pt x="9352" y="1"/>
                    <a:pt x="9352" y="2"/>
                  </a:cubicBezTo>
                  <a:lnTo>
                    <a:pt x="1728" y="82"/>
                  </a:lnTo>
                  <a:cubicBezTo>
                    <a:pt x="1237" y="3214"/>
                    <a:pt x="835" y="6595"/>
                    <a:pt x="392" y="7424"/>
                  </a:cubicBezTo>
                  <a:cubicBezTo>
                    <a:pt x="392" y="7424"/>
                    <a:pt x="1" y="14589"/>
                    <a:pt x="6092" y="14589"/>
                  </a:cubicBezTo>
                  <a:cubicBezTo>
                    <a:pt x="6116" y="14589"/>
                    <a:pt x="6140" y="14589"/>
                    <a:pt x="6164" y="14589"/>
                  </a:cubicBezTo>
                  <a:cubicBezTo>
                    <a:pt x="8587" y="14565"/>
                    <a:pt x="11582" y="10660"/>
                    <a:pt x="11026" y="6941"/>
                  </a:cubicBezTo>
                  <a:cubicBezTo>
                    <a:pt x="11026" y="6941"/>
                    <a:pt x="9405" y="1"/>
                    <a:pt x="9353" y="1"/>
                  </a:cubicBez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6715;p60"/>
            <p:cNvSpPr/>
            <p:nvPr/>
          </p:nvSpPr>
          <p:spPr>
            <a:xfrm>
              <a:off x="3172100" y="2328375"/>
              <a:ext cx="199050" cy="124600"/>
            </a:xfrm>
            <a:custGeom>
              <a:avLst/>
              <a:gdLst/>
              <a:ahLst/>
              <a:cxnLst/>
              <a:rect l="l" t="t" r="r" b="b"/>
              <a:pathLst>
                <a:path w="7962" h="4984" extrusionOk="0">
                  <a:moveTo>
                    <a:pt x="7825" y="1"/>
                  </a:moveTo>
                  <a:lnTo>
                    <a:pt x="201" y="81"/>
                  </a:lnTo>
                  <a:cubicBezTo>
                    <a:pt x="145" y="452"/>
                    <a:pt x="81" y="870"/>
                    <a:pt x="0" y="1329"/>
                  </a:cubicBezTo>
                  <a:cubicBezTo>
                    <a:pt x="225" y="1933"/>
                    <a:pt x="507" y="2512"/>
                    <a:pt x="869" y="2963"/>
                  </a:cubicBezTo>
                  <a:cubicBezTo>
                    <a:pt x="1948" y="4308"/>
                    <a:pt x="3107" y="4871"/>
                    <a:pt x="3953" y="4984"/>
                  </a:cubicBezTo>
                  <a:cubicBezTo>
                    <a:pt x="4798" y="4855"/>
                    <a:pt x="5949" y="4259"/>
                    <a:pt x="7012" y="2899"/>
                  </a:cubicBezTo>
                  <a:cubicBezTo>
                    <a:pt x="7430" y="2367"/>
                    <a:pt x="7736" y="1691"/>
                    <a:pt x="7962" y="975"/>
                  </a:cubicBezTo>
                  <a:cubicBezTo>
                    <a:pt x="7913" y="645"/>
                    <a:pt x="7865" y="323"/>
                    <a:pt x="7825" y="1"/>
                  </a:cubicBezTo>
                  <a:close/>
                </a:path>
              </a:pathLst>
            </a:custGeom>
            <a:solidFill>
              <a:srgbClr val="ED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6716;p60"/>
            <p:cNvSpPr/>
            <p:nvPr/>
          </p:nvSpPr>
          <p:spPr>
            <a:xfrm>
              <a:off x="3137200" y="2080100"/>
              <a:ext cx="253475" cy="336250"/>
            </a:xfrm>
            <a:custGeom>
              <a:avLst/>
              <a:gdLst/>
              <a:ahLst/>
              <a:cxnLst/>
              <a:rect l="l" t="t" r="r" b="b"/>
              <a:pathLst>
                <a:path w="10139" h="13450" extrusionOk="0">
                  <a:moveTo>
                    <a:pt x="5716" y="0"/>
                  </a:moveTo>
                  <a:cubicBezTo>
                    <a:pt x="5473" y="0"/>
                    <a:pt x="5217" y="15"/>
                    <a:pt x="4946" y="46"/>
                  </a:cubicBezTo>
                  <a:cubicBezTo>
                    <a:pt x="4726" y="26"/>
                    <a:pt x="4516" y="16"/>
                    <a:pt x="4317" y="16"/>
                  </a:cubicBezTo>
                  <a:cubicBezTo>
                    <a:pt x="0" y="16"/>
                    <a:pt x="567" y="4562"/>
                    <a:pt x="567" y="4562"/>
                  </a:cubicBezTo>
                  <a:cubicBezTo>
                    <a:pt x="567" y="4562"/>
                    <a:pt x="478" y="9231"/>
                    <a:pt x="2257" y="11429"/>
                  </a:cubicBezTo>
                  <a:cubicBezTo>
                    <a:pt x="3336" y="12765"/>
                    <a:pt x="4495" y="13337"/>
                    <a:pt x="5341" y="13450"/>
                  </a:cubicBezTo>
                  <a:cubicBezTo>
                    <a:pt x="6186" y="13313"/>
                    <a:pt x="7337" y="12725"/>
                    <a:pt x="8400" y="11365"/>
                  </a:cubicBezTo>
                  <a:cubicBezTo>
                    <a:pt x="10139" y="9127"/>
                    <a:pt x="9986" y="4457"/>
                    <a:pt x="9986" y="4457"/>
                  </a:cubicBezTo>
                  <a:cubicBezTo>
                    <a:pt x="9986" y="4457"/>
                    <a:pt x="9943" y="0"/>
                    <a:pt x="5716" y="0"/>
                  </a:cubicBez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6717;p60"/>
            <p:cNvSpPr/>
            <p:nvPr/>
          </p:nvSpPr>
          <p:spPr>
            <a:xfrm>
              <a:off x="3158400" y="2234425"/>
              <a:ext cx="225025" cy="181925"/>
            </a:xfrm>
            <a:custGeom>
              <a:avLst/>
              <a:gdLst/>
              <a:ahLst/>
              <a:cxnLst/>
              <a:rect l="l" t="t" r="r" b="b"/>
              <a:pathLst>
                <a:path w="9001" h="7277" extrusionOk="0">
                  <a:moveTo>
                    <a:pt x="4573" y="0"/>
                  </a:moveTo>
                  <a:cubicBezTo>
                    <a:pt x="4138" y="0"/>
                    <a:pt x="3727" y="282"/>
                    <a:pt x="3527" y="555"/>
                  </a:cubicBezTo>
                  <a:cubicBezTo>
                    <a:pt x="2722" y="1617"/>
                    <a:pt x="57" y="1601"/>
                    <a:pt x="1" y="1609"/>
                  </a:cubicBezTo>
                  <a:cubicBezTo>
                    <a:pt x="234" y="2905"/>
                    <a:pt x="637" y="4306"/>
                    <a:pt x="1409" y="5256"/>
                  </a:cubicBezTo>
                  <a:cubicBezTo>
                    <a:pt x="2488" y="6592"/>
                    <a:pt x="3647" y="7164"/>
                    <a:pt x="4501" y="7277"/>
                  </a:cubicBezTo>
                  <a:cubicBezTo>
                    <a:pt x="5161" y="7172"/>
                    <a:pt x="6022" y="6761"/>
                    <a:pt x="6876" y="5932"/>
                  </a:cubicBezTo>
                  <a:cubicBezTo>
                    <a:pt x="8292" y="4660"/>
                    <a:pt x="9001" y="2116"/>
                    <a:pt x="8896" y="1561"/>
                  </a:cubicBezTo>
                  <a:lnTo>
                    <a:pt x="8904" y="1521"/>
                  </a:lnTo>
                  <a:lnTo>
                    <a:pt x="8904" y="1521"/>
                  </a:lnTo>
                  <a:cubicBezTo>
                    <a:pt x="8584" y="1631"/>
                    <a:pt x="8256" y="1678"/>
                    <a:pt x="7937" y="1678"/>
                  </a:cubicBezTo>
                  <a:cubicBezTo>
                    <a:pt x="6814" y="1678"/>
                    <a:pt x="5797" y="1101"/>
                    <a:pt x="5571" y="700"/>
                  </a:cubicBezTo>
                  <a:cubicBezTo>
                    <a:pt x="5288" y="183"/>
                    <a:pt x="4923" y="0"/>
                    <a:pt x="4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6718;p60"/>
            <p:cNvSpPr/>
            <p:nvPr/>
          </p:nvSpPr>
          <p:spPr>
            <a:xfrm>
              <a:off x="3126600" y="2205275"/>
              <a:ext cx="31625" cy="69600"/>
            </a:xfrm>
            <a:custGeom>
              <a:avLst/>
              <a:gdLst/>
              <a:ahLst/>
              <a:cxnLst/>
              <a:rect l="l" t="t" r="r" b="b"/>
              <a:pathLst>
                <a:path w="1265" h="2784" extrusionOk="0">
                  <a:moveTo>
                    <a:pt x="532" y="0"/>
                  </a:moveTo>
                  <a:cubicBezTo>
                    <a:pt x="423" y="0"/>
                    <a:pt x="324" y="26"/>
                    <a:pt x="274" y="103"/>
                  </a:cubicBezTo>
                  <a:cubicBezTo>
                    <a:pt x="121" y="336"/>
                    <a:pt x="1" y="1270"/>
                    <a:pt x="435" y="1898"/>
                  </a:cubicBezTo>
                  <a:cubicBezTo>
                    <a:pt x="878" y="2526"/>
                    <a:pt x="1265" y="2783"/>
                    <a:pt x="1265" y="2783"/>
                  </a:cubicBezTo>
                  <a:lnTo>
                    <a:pt x="991" y="94"/>
                  </a:lnTo>
                  <a:cubicBezTo>
                    <a:pt x="991" y="94"/>
                    <a:pt x="743" y="0"/>
                    <a:pt x="532" y="0"/>
                  </a:cubicBez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6719;p60"/>
            <p:cNvSpPr/>
            <p:nvPr/>
          </p:nvSpPr>
          <p:spPr>
            <a:xfrm>
              <a:off x="3381200" y="2202550"/>
              <a:ext cx="31225" cy="69700"/>
            </a:xfrm>
            <a:custGeom>
              <a:avLst/>
              <a:gdLst/>
              <a:ahLst/>
              <a:cxnLst/>
              <a:rect l="l" t="t" r="r" b="b"/>
              <a:pathLst>
                <a:path w="1249" h="2788" extrusionOk="0">
                  <a:moveTo>
                    <a:pt x="704" y="1"/>
                  </a:moveTo>
                  <a:cubicBezTo>
                    <a:pt x="490" y="1"/>
                    <a:pt x="234" y="107"/>
                    <a:pt x="234" y="107"/>
                  </a:cubicBezTo>
                  <a:lnTo>
                    <a:pt x="0" y="2788"/>
                  </a:lnTo>
                  <a:cubicBezTo>
                    <a:pt x="0" y="2788"/>
                    <a:pt x="379" y="2530"/>
                    <a:pt x="813" y="1894"/>
                  </a:cubicBezTo>
                  <a:cubicBezTo>
                    <a:pt x="1248" y="1258"/>
                    <a:pt x="1111" y="324"/>
                    <a:pt x="950" y="99"/>
                  </a:cubicBezTo>
                  <a:cubicBezTo>
                    <a:pt x="900" y="25"/>
                    <a:pt x="807" y="1"/>
                    <a:pt x="704" y="1"/>
                  </a:cubicBez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6720;p60"/>
            <p:cNvSpPr/>
            <p:nvPr/>
          </p:nvSpPr>
          <p:spPr>
            <a:xfrm>
              <a:off x="3138600" y="2034075"/>
              <a:ext cx="283475" cy="172025"/>
            </a:xfrm>
            <a:custGeom>
              <a:avLst/>
              <a:gdLst/>
              <a:ahLst/>
              <a:cxnLst/>
              <a:rect l="l" t="t" r="r" b="b"/>
              <a:pathLst>
                <a:path w="11339" h="6881" extrusionOk="0">
                  <a:moveTo>
                    <a:pt x="6025" y="1"/>
                  </a:moveTo>
                  <a:cubicBezTo>
                    <a:pt x="4920" y="1"/>
                    <a:pt x="3783" y="237"/>
                    <a:pt x="2781" y="575"/>
                  </a:cubicBezTo>
                  <a:cubicBezTo>
                    <a:pt x="2242" y="752"/>
                    <a:pt x="1718" y="961"/>
                    <a:pt x="1300" y="1259"/>
                  </a:cubicBezTo>
                  <a:cubicBezTo>
                    <a:pt x="720" y="1670"/>
                    <a:pt x="382" y="2209"/>
                    <a:pt x="269" y="2764"/>
                  </a:cubicBezTo>
                  <a:cubicBezTo>
                    <a:pt x="0" y="4100"/>
                    <a:pt x="84" y="6880"/>
                    <a:pt x="571" y="6880"/>
                  </a:cubicBezTo>
                  <a:cubicBezTo>
                    <a:pt x="813" y="6880"/>
                    <a:pt x="1153" y="6200"/>
                    <a:pt x="1598" y="4326"/>
                  </a:cubicBezTo>
                  <a:cubicBezTo>
                    <a:pt x="2073" y="2306"/>
                    <a:pt x="5486" y="3111"/>
                    <a:pt x="6975" y="2080"/>
                  </a:cubicBezTo>
                  <a:cubicBezTo>
                    <a:pt x="7231" y="2583"/>
                    <a:pt x="7997" y="2939"/>
                    <a:pt x="8772" y="2939"/>
                  </a:cubicBezTo>
                  <a:cubicBezTo>
                    <a:pt x="8828" y="2939"/>
                    <a:pt x="8884" y="2937"/>
                    <a:pt x="8940" y="2933"/>
                  </a:cubicBezTo>
                  <a:lnTo>
                    <a:pt x="8940" y="2933"/>
                  </a:lnTo>
                  <a:cubicBezTo>
                    <a:pt x="8819" y="3569"/>
                    <a:pt x="9253" y="4238"/>
                    <a:pt x="10026" y="4624"/>
                  </a:cubicBezTo>
                  <a:cubicBezTo>
                    <a:pt x="10976" y="4060"/>
                    <a:pt x="11339" y="3086"/>
                    <a:pt x="10880" y="2297"/>
                  </a:cubicBezTo>
                  <a:cubicBezTo>
                    <a:pt x="10590" y="1774"/>
                    <a:pt x="10002" y="1364"/>
                    <a:pt x="9390" y="985"/>
                  </a:cubicBezTo>
                  <a:cubicBezTo>
                    <a:pt x="8940" y="695"/>
                    <a:pt x="8448" y="462"/>
                    <a:pt x="7941" y="285"/>
                  </a:cubicBezTo>
                  <a:cubicBezTo>
                    <a:pt x="7338" y="86"/>
                    <a:pt x="6687" y="1"/>
                    <a:pt x="60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6721;p60"/>
            <p:cNvSpPr/>
            <p:nvPr/>
          </p:nvSpPr>
          <p:spPr>
            <a:xfrm>
              <a:off x="3225425" y="2191925"/>
              <a:ext cx="18125" cy="26000"/>
            </a:xfrm>
            <a:custGeom>
              <a:avLst/>
              <a:gdLst/>
              <a:ahLst/>
              <a:cxnLst/>
              <a:rect l="l" t="t" r="r" b="b"/>
              <a:pathLst>
                <a:path w="725" h="1040" extrusionOk="0">
                  <a:moveTo>
                    <a:pt x="377" y="0"/>
                  </a:moveTo>
                  <a:cubicBezTo>
                    <a:pt x="188" y="0"/>
                    <a:pt x="24" y="223"/>
                    <a:pt x="8" y="508"/>
                  </a:cubicBezTo>
                  <a:cubicBezTo>
                    <a:pt x="0" y="790"/>
                    <a:pt x="145" y="1031"/>
                    <a:pt x="347" y="1039"/>
                  </a:cubicBezTo>
                  <a:cubicBezTo>
                    <a:pt x="350" y="1039"/>
                    <a:pt x="353" y="1039"/>
                    <a:pt x="357" y="1039"/>
                  </a:cubicBezTo>
                  <a:cubicBezTo>
                    <a:pt x="545" y="1039"/>
                    <a:pt x="701" y="817"/>
                    <a:pt x="717" y="532"/>
                  </a:cubicBezTo>
                  <a:cubicBezTo>
                    <a:pt x="725" y="250"/>
                    <a:pt x="580" y="9"/>
                    <a:pt x="387" y="1"/>
                  </a:cubicBezTo>
                  <a:cubicBezTo>
                    <a:pt x="383" y="0"/>
                    <a:pt x="380" y="0"/>
                    <a:pt x="3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6722;p60"/>
            <p:cNvSpPr/>
            <p:nvPr/>
          </p:nvSpPr>
          <p:spPr>
            <a:xfrm>
              <a:off x="3296875" y="2191925"/>
              <a:ext cx="18325" cy="26000"/>
            </a:xfrm>
            <a:custGeom>
              <a:avLst/>
              <a:gdLst/>
              <a:ahLst/>
              <a:cxnLst/>
              <a:rect l="l" t="t" r="r" b="b"/>
              <a:pathLst>
                <a:path w="733" h="1040" extrusionOk="0">
                  <a:moveTo>
                    <a:pt x="349" y="0"/>
                  </a:moveTo>
                  <a:cubicBezTo>
                    <a:pt x="345" y="0"/>
                    <a:pt x="342" y="0"/>
                    <a:pt x="338" y="1"/>
                  </a:cubicBezTo>
                  <a:cubicBezTo>
                    <a:pt x="145" y="17"/>
                    <a:pt x="0" y="258"/>
                    <a:pt x="16" y="540"/>
                  </a:cubicBezTo>
                  <a:cubicBezTo>
                    <a:pt x="32" y="825"/>
                    <a:pt x="195" y="1039"/>
                    <a:pt x="392" y="1039"/>
                  </a:cubicBezTo>
                  <a:cubicBezTo>
                    <a:pt x="396" y="1039"/>
                    <a:pt x="399" y="1039"/>
                    <a:pt x="403" y="1039"/>
                  </a:cubicBezTo>
                  <a:cubicBezTo>
                    <a:pt x="596" y="1023"/>
                    <a:pt x="733" y="781"/>
                    <a:pt x="717" y="500"/>
                  </a:cubicBezTo>
                  <a:cubicBezTo>
                    <a:pt x="701" y="215"/>
                    <a:pt x="538" y="0"/>
                    <a:pt x="3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6723;p60"/>
            <p:cNvSpPr/>
            <p:nvPr/>
          </p:nvSpPr>
          <p:spPr>
            <a:xfrm>
              <a:off x="3194025" y="2159200"/>
              <a:ext cx="50425" cy="20275"/>
            </a:xfrm>
            <a:custGeom>
              <a:avLst/>
              <a:gdLst/>
              <a:ahLst/>
              <a:cxnLst/>
              <a:rect l="l" t="t" r="r" b="b"/>
              <a:pathLst>
                <a:path w="2017" h="811" extrusionOk="0">
                  <a:moveTo>
                    <a:pt x="1033" y="0"/>
                  </a:moveTo>
                  <a:cubicBezTo>
                    <a:pt x="854" y="0"/>
                    <a:pt x="669" y="53"/>
                    <a:pt x="508" y="207"/>
                  </a:cubicBezTo>
                  <a:cubicBezTo>
                    <a:pt x="0" y="690"/>
                    <a:pt x="306" y="810"/>
                    <a:pt x="403" y="810"/>
                  </a:cubicBezTo>
                  <a:cubicBezTo>
                    <a:pt x="471" y="810"/>
                    <a:pt x="1031" y="515"/>
                    <a:pt x="1407" y="515"/>
                  </a:cubicBezTo>
                  <a:cubicBezTo>
                    <a:pt x="1523" y="515"/>
                    <a:pt x="1622" y="543"/>
                    <a:pt x="1683" y="617"/>
                  </a:cubicBezTo>
                  <a:cubicBezTo>
                    <a:pt x="1683" y="617"/>
                    <a:pt x="1687" y="618"/>
                    <a:pt x="1695" y="618"/>
                  </a:cubicBezTo>
                  <a:cubicBezTo>
                    <a:pt x="1756" y="618"/>
                    <a:pt x="2017" y="598"/>
                    <a:pt x="1788" y="255"/>
                  </a:cubicBezTo>
                  <a:cubicBezTo>
                    <a:pt x="1788" y="255"/>
                    <a:pt x="1427" y="0"/>
                    <a:pt x="10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6724;p60"/>
            <p:cNvSpPr/>
            <p:nvPr/>
          </p:nvSpPr>
          <p:spPr>
            <a:xfrm>
              <a:off x="3294150" y="2157975"/>
              <a:ext cx="50450" cy="20300"/>
            </a:xfrm>
            <a:custGeom>
              <a:avLst/>
              <a:gdLst/>
              <a:ahLst/>
              <a:cxnLst/>
              <a:rect l="l" t="t" r="r" b="b"/>
              <a:pathLst>
                <a:path w="2018" h="812" extrusionOk="0">
                  <a:moveTo>
                    <a:pt x="984" y="1"/>
                  </a:moveTo>
                  <a:cubicBezTo>
                    <a:pt x="591" y="1"/>
                    <a:pt x="230" y="256"/>
                    <a:pt x="230" y="256"/>
                  </a:cubicBezTo>
                  <a:cubicBezTo>
                    <a:pt x="1" y="599"/>
                    <a:pt x="262" y="618"/>
                    <a:pt x="323" y="618"/>
                  </a:cubicBezTo>
                  <a:cubicBezTo>
                    <a:pt x="330" y="618"/>
                    <a:pt x="335" y="618"/>
                    <a:pt x="335" y="618"/>
                  </a:cubicBezTo>
                  <a:cubicBezTo>
                    <a:pt x="396" y="544"/>
                    <a:pt x="494" y="515"/>
                    <a:pt x="611" y="515"/>
                  </a:cubicBezTo>
                  <a:cubicBezTo>
                    <a:pt x="986" y="515"/>
                    <a:pt x="1547" y="811"/>
                    <a:pt x="1615" y="811"/>
                  </a:cubicBezTo>
                  <a:cubicBezTo>
                    <a:pt x="1711" y="811"/>
                    <a:pt x="2017" y="690"/>
                    <a:pt x="1510" y="207"/>
                  </a:cubicBezTo>
                  <a:cubicBezTo>
                    <a:pt x="1349" y="54"/>
                    <a:pt x="1163" y="1"/>
                    <a:pt x="9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6725;p60"/>
            <p:cNvSpPr/>
            <p:nvPr/>
          </p:nvSpPr>
          <p:spPr>
            <a:xfrm>
              <a:off x="2448300" y="2590425"/>
              <a:ext cx="390725" cy="987825"/>
            </a:xfrm>
            <a:custGeom>
              <a:avLst/>
              <a:gdLst/>
              <a:ahLst/>
              <a:cxnLst/>
              <a:rect l="l" t="t" r="r" b="b"/>
              <a:pathLst>
                <a:path w="15629" h="39513" extrusionOk="0">
                  <a:moveTo>
                    <a:pt x="15629" y="0"/>
                  </a:moveTo>
                  <a:cubicBezTo>
                    <a:pt x="15628" y="1"/>
                    <a:pt x="6596" y="6763"/>
                    <a:pt x="1565" y="30527"/>
                  </a:cubicBezTo>
                  <a:cubicBezTo>
                    <a:pt x="0" y="37916"/>
                    <a:pt x="10906" y="39513"/>
                    <a:pt x="13471" y="39513"/>
                  </a:cubicBezTo>
                  <a:cubicBezTo>
                    <a:pt x="13809" y="39513"/>
                    <a:pt x="14003" y="39485"/>
                    <a:pt x="14003" y="39439"/>
                  </a:cubicBezTo>
                  <a:lnTo>
                    <a:pt x="156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6726;p60"/>
            <p:cNvSpPr/>
            <p:nvPr/>
          </p:nvSpPr>
          <p:spPr>
            <a:xfrm>
              <a:off x="2461850" y="3178175"/>
              <a:ext cx="351825" cy="402250"/>
            </a:xfrm>
            <a:custGeom>
              <a:avLst/>
              <a:gdLst/>
              <a:ahLst/>
              <a:cxnLst/>
              <a:rect l="l" t="t" r="r" b="b"/>
              <a:pathLst>
                <a:path w="14073" h="16090" extrusionOk="0">
                  <a:moveTo>
                    <a:pt x="2565" y="1"/>
                  </a:moveTo>
                  <a:cubicBezTo>
                    <a:pt x="2564" y="1"/>
                    <a:pt x="2562" y="2"/>
                    <a:pt x="2560" y="5"/>
                  </a:cubicBezTo>
                  <a:cubicBezTo>
                    <a:pt x="1997" y="2155"/>
                    <a:pt x="1474" y="4489"/>
                    <a:pt x="1015" y="7017"/>
                  </a:cubicBezTo>
                  <a:cubicBezTo>
                    <a:pt x="0" y="12580"/>
                    <a:pt x="5700" y="15381"/>
                    <a:pt x="13420" y="16090"/>
                  </a:cubicBezTo>
                  <a:lnTo>
                    <a:pt x="14072" y="3250"/>
                  </a:lnTo>
                  <a:lnTo>
                    <a:pt x="2456" y="1398"/>
                  </a:lnTo>
                  <a:cubicBezTo>
                    <a:pt x="2456" y="1398"/>
                    <a:pt x="2607" y="1"/>
                    <a:pt x="2565" y="1"/>
                  </a:cubicBezTo>
                  <a:close/>
                </a:path>
              </a:pathLst>
            </a:custGeom>
            <a:solidFill>
              <a:srgbClr val="FF72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6727;p60"/>
            <p:cNvSpPr/>
            <p:nvPr/>
          </p:nvSpPr>
          <p:spPr>
            <a:xfrm>
              <a:off x="2509950" y="3178175"/>
              <a:ext cx="303725" cy="168000"/>
            </a:xfrm>
            <a:custGeom>
              <a:avLst/>
              <a:gdLst/>
              <a:ahLst/>
              <a:cxnLst/>
              <a:rect l="l" t="t" r="r" b="b"/>
              <a:pathLst>
                <a:path w="12149" h="6720" extrusionOk="0">
                  <a:moveTo>
                    <a:pt x="641" y="1"/>
                  </a:moveTo>
                  <a:cubicBezTo>
                    <a:pt x="640" y="1"/>
                    <a:pt x="638" y="2"/>
                    <a:pt x="636" y="5"/>
                  </a:cubicBezTo>
                  <a:cubicBezTo>
                    <a:pt x="419" y="842"/>
                    <a:pt x="210" y="1720"/>
                    <a:pt x="0" y="2622"/>
                  </a:cubicBezTo>
                  <a:lnTo>
                    <a:pt x="11971" y="6719"/>
                  </a:lnTo>
                  <a:lnTo>
                    <a:pt x="12148" y="3250"/>
                  </a:lnTo>
                  <a:lnTo>
                    <a:pt x="532" y="1398"/>
                  </a:lnTo>
                  <a:cubicBezTo>
                    <a:pt x="532" y="1398"/>
                    <a:pt x="683" y="1"/>
                    <a:pt x="641" y="1"/>
                  </a:cubicBezTo>
                  <a:close/>
                </a:path>
              </a:pathLst>
            </a:custGeom>
            <a:solidFill>
              <a:srgbClr val="D660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6728;p60"/>
            <p:cNvSpPr/>
            <p:nvPr/>
          </p:nvSpPr>
          <p:spPr>
            <a:xfrm>
              <a:off x="2519200" y="2944975"/>
              <a:ext cx="347000" cy="322300"/>
            </a:xfrm>
            <a:custGeom>
              <a:avLst/>
              <a:gdLst/>
              <a:ahLst/>
              <a:cxnLst/>
              <a:rect l="l" t="t" r="r" b="b"/>
              <a:pathLst>
                <a:path w="13880" h="12892" extrusionOk="0">
                  <a:moveTo>
                    <a:pt x="13715" y="0"/>
                  </a:moveTo>
                  <a:cubicBezTo>
                    <a:pt x="13646" y="0"/>
                    <a:pt x="13588" y="52"/>
                    <a:pt x="13574" y="124"/>
                  </a:cubicBezTo>
                  <a:lnTo>
                    <a:pt x="11674" y="12578"/>
                  </a:lnTo>
                  <a:lnTo>
                    <a:pt x="186" y="10581"/>
                  </a:lnTo>
                  <a:cubicBezTo>
                    <a:pt x="180" y="10580"/>
                    <a:pt x="174" y="10580"/>
                    <a:pt x="169" y="10580"/>
                  </a:cubicBezTo>
                  <a:cubicBezTo>
                    <a:pt x="95" y="10580"/>
                    <a:pt x="32" y="10627"/>
                    <a:pt x="17" y="10702"/>
                  </a:cubicBezTo>
                  <a:cubicBezTo>
                    <a:pt x="1" y="10782"/>
                    <a:pt x="57" y="10855"/>
                    <a:pt x="138" y="10871"/>
                  </a:cubicBezTo>
                  <a:lnTo>
                    <a:pt x="11770" y="12891"/>
                  </a:lnTo>
                  <a:lnTo>
                    <a:pt x="11794" y="12891"/>
                  </a:lnTo>
                  <a:cubicBezTo>
                    <a:pt x="11827" y="12891"/>
                    <a:pt x="11859" y="12883"/>
                    <a:pt x="11883" y="12867"/>
                  </a:cubicBezTo>
                  <a:cubicBezTo>
                    <a:pt x="11915" y="12843"/>
                    <a:pt x="11939" y="12811"/>
                    <a:pt x="11939" y="12771"/>
                  </a:cubicBezTo>
                  <a:lnTo>
                    <a:pt x="13863" y="172"/>
                  </a:lnTo>
                  <a:cubicBezTo>
                    <a:pt x="13880" y="91"/>
                    <a:pt x="13823" y="19"/>
                    <a:pt x="13743" y="3"/>
                  </a:cubicBezTo>
                  <a:cubicBezTo>
                    <a:pt x="13733" y="1"/>
                    <a:pt x="13724" y="0"/>
                    <a:pt x="137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6729;p60"/>
            <p:cNvSpPr/>
            <p:nvPr/>
          </p:nvSpPr>
          <p:spPr>
            <a:xfrm>
              <a:off x="2805400" y="3912675"/>
              <a:ext cx="1017975" cy="95025"/>
            </a:xfrm>
            <a:custGeom>
              <a:avLst/>
              <a:gdLst/>
              <a:ahLst/>
              <a:cxnLst/>
              <a:rect l="l" t="t" r="r" b="b"/>
              <a:pathLst>
                <a:path w="40719" h="3801" extrusionOk="0">
                  <a:moveTo>
                    <a:pt x="40518" y="1"/>
                  </a:moveTo>
                  <a:lnTo>
                    <a:pt x="0" y="57"/>
                  </a:lnTo>
                  <a:cubicBezTo>
                    <a:pt x="0" y="73"/>
                    <a:pt x="33" y="3157"/>
                    <a:pt x="73" y="3801"/>
                  </a:cubicBezTo>
                  <a:lnTo>
                    <a:pt x="40719" y="3801"/>
                  </a:lnTo>
                  <a:cubicBezTo>
                    <a:pt x="40700" y="3777"/>
                    <a:pt x="40518" y="1"/>
                    <a:pt x="40518" y="1"/>
                  </a:cubicBezTo>
                  <a:close/>
                  <a:moveTo>
                    <a:pt x="40719" y="3801"/>
                  </a:moveTo>
                  <a:cubicBezTo>
                    <a:pt x="40719" y="3801"/>
                    <a:pt x="40719" y="3801"/>
                    <a:pt x="40719" y="3801"/>
                  </a:cubicBezTo>
                  <a:cubicBezTo>
                    <a:pt x="40719" y="3801"/>
                    <a:pt x="40719" y="3801"/>
                    <a:pt x="40719" y="3801"/>
                  </a:cubicBezTo>
                  <a:close/>
                </a:path>
              </a:pathLst>
            </a:custGeom>
            <a:solidFill>
              <a:srgbClr val="051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6730;p60"/>
            <p:cNvSpPr/>
            <p:nvPr/>
          </p:nvSpPr>
          <p:spPr>
            <a:xfrm>
              <a:off x="3463500" y="2992925"/>
              <a:ext cx="630175" cy="546075"/>
            </a:xfrm>
            <a:custGeom>
              <a:avLst/>
              <a:gdLst/>
              <a:ahLst/>
              <a:cxnLst/>
              <a:rect l="l" t="t" r="r" b="b"/>
              <a:pathLst>
                <a:path w="25207" h="21843" extrusionOk="0">
                  <a:moveTo>
                    <a:pt x="2674" y="1"/>
                  </a:moveTo>
                  <a:lnTo>
                    <a:pt x="1" y="4404"/>
                  </a:lnTo>
                  <a:cubicBezTo>
                    <a:pt x="1" y="4404"/>
                    <a:pt x="9347" y="20038"/>
                    <a:pt x="17945" y="21697"/>
                  </a:cubicBezTo>
                  <a:cubicBezTo>
                    <a:pt x="18462" y="21796"/>
                    <a:pt x="18940" y="21843"/>
                    <a:pt x="19384" y="21843"/>
                  </a:cubicBezTo>
                  <a:cubicBezTo>
                    <a:pt x="25206" y="21843"/>
                    <a:pt x="24949" y="13855"/>
                    <a:pt x="24949" y="13855"/>
                  </a:cubicBezTo>
                  <a:cubicBezTo>
                    <a:pt x="22928" y="9532"/>
                    <a:pt x="2674" y="1"/>
                    <a:pt x="2674" y="1"/>
                  </a:cubicBez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6731;p60"/>
            <p:cNvSpPr/>
            <p:nvPr/>
          </p:nvSpPr>
          <p:spPr>
            <a:xfrm>
              <a:off x="3733000" y="3095100"/>
              <a:ext cx="315975" cy="199750"/>
            </a:xfrm>
            <a:custGeom>
              <a:avLst/>
              <a:gdLst/>
              <a:ahLst/>
              <a:cxnLst/>
              <a:rect l="l" t="t" r="r" b="b"/>
              <a:pathLst>
                <a:path w="12639" h="7990" extrusionOk="0">
                  <a:moveTo>
                    <a:pt x="170" y="0"/>
                  </a:moveTo>
                  <a:cubicBezTo>
                    <a:pt x="118" y="0"/>
                    <a:pt x="68" y="29"/>
                    <a:pt x="41" y="84"/>
                  </a:cubicBezTo>
                  <a:cubicBezTo>
                    <a:pt x="0" y="148"/>
                    <a:pt x="32" y="245"/>
                    <a:pt x="105" y="285"/>
                  </a:cubicBezTo>
                  <a:cubicBezTo>
                    <a:pt x="193" y="325"/>
                    <a:pt x="8928" y="4970"/>
                    <a:pt x="12341" y="7957"/>
                  </a:cubicBezTo>
                  <a:cubicBezTo>
                    <a:pt x="12365" y="7980"/>
                    <a:pt x="12395" y="7989"/>
                    <a:pt x="12433" y="7989"/>
                  </a:cubicBezTo>
                  <a:lnTo>
                    <a:pt x="12433" y="7989"/>
                  </a:lnTo>
                  <a:cubicBezTo>
                    <a:pt x="12568" y="7987"/>
                    <a:pt x="12638" y="7820"/>
                    <a:pt x="12535" y="7732"/>
                  </a:cubicBezTo>
                  <a:cubicBezTo>
                    <a:pt x="9097" y="4729"/>
                    <a:pt x="330" y="68"/>
                    <a:pt x="242" y="20"/>
                  </a:cubicBezTo>
                  <a:cubicBezTo>
                    <a:pt x="219" y="7"/>
                    <a:pt x="194" y="0"/>
                    <a:pt x="170" y="0"/>
                  </a:cubicBezTo>
                  <a:close/>
                  <a:moveTo>
                    <a:pt x="12433" y="7989"/>
                  </a:moveTo>
                  <a:cubicBezTo>
                    <a:pt x="12432" y="7989"/>
                    <a:pt x="12431" y="7989"/>
                    <a:pt x="12430" y="7989"/>
                  </a:cubicBezTo>
                  <a:lnTo>
                    <a:pt x="12438" y="7989"/>
                  </a:lnTo>
                  <a:cubicBezTo>
                    <a:pt x="12436" y="7989"/>
                    <a:pt x="12435" y="7989"/>
                    <a:pt x="12433" y="7989"/>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6732;p60"/>
            <p:cNvSpPr/>
            <p:nvPr/>
          </p:nvSpPr>
          <p:spPr>
            <a:xfrm>
              <a:off x="3927200" y="3207075"/>
              <a:ext cx="130050" cy="7275"/>
            </a:xfrm>
            <a:custGeom>
              <a:avLst/>
              <a:gdLst/>
              <a:ahLst/>
              <a:cxnLst/>
              <a:rect l="l" t="t" r="r" b="b"/>
              <a:pathLst>
                <a:path w="5202" h="291" extrusionOk="0">
                  <a:moveTo>
                    <a:pt x="202" y="0"/>
                  </a:moveTo>
                  <a:cubicBezTo>
                    <a:pt x="1" y="0"/>
                    <a:pt x="1" y="290"/>
                    <a:pt x="202" y="290"/>
                  </a:cubicBezTo>
                  <a:lnTo>
                    <a:pt x="5008" y="290"/>
                  </a:lnTo>
                  <a:cubicBezTo>
                    <a:pt x="5201" y="290"/>
                    <a:pt x="5201" y="0"/>
                    <a:pt x="500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6733;p60"/>
            <p:cNvSpPr/>
            <p:nvPr/>
          </p:nvSpPr>
          <p:spPr>
            <a:xfrm>
              <a:off x="3843075" y="3147100"/>
              <a:ext cx="193775" cy="13300"/>
            </a:xfrm>
            <a:custGeom>
              <a:avLst/>
              <a:gdLst/>
              <a:ahLst/>
              <a:cxnLst/>
              <a:rect l="l" t="t" r="r" b="b"/>
              <a:pathLst>
                <a:path w="7751" h="532" extrusionOk="0">
                  <a:moveTo>
                    <a:pt x="7560" y="0"/>
                  </a:moveTo>
                  <a:cubicBezTo>
                    <a:pt x="7557" y="0"/>
                    <a:pt x="7555" y="0"/>
                    <a:pt x="7552" y="0"/>
                  </a:cubicBezTo>
                  <a:lnTo>
                    <a:pt x="202" y="234"/>
                  </a:lnTo>
                  <a:cubicBezTo>
                    <a:pt x="1" y="234"/>
                    <a:pt x="1" y="524"/>
                    <a:pt x="202" y="532"/>
                  </a:cubicBezTo>
                  <a:lnTo>
                    <a:pt x="7560" y="290"/>
                  </a:lnTo>
                  <a:cubicBezTo>
                    <a:pt x="7751" y="282"/>
                    <a:pt x="7745" y="0"/>
                    <a:pt x="7560"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6734;p60"/>
            <p:cNvSpPr/>
            <p:nvPr/>
          </p:nvSpPr>
          <p:spPr>
            <a:xfrm>
              <a:off x="3306925" y="3056725"/>
              <a:ext cx="48325" cy="48325"/>
            </a:xfrm>
            <a:custGeom>
              <a:avLst/>
              <a:gdLst/>
              <a:ahLst/>
              <a:cxnLst/>
              <a:rect l="l" t="t" r="r" b="b"/>
              <a:pathLst>
                <a:path w="1933" h="1933" extrusionOk="0">
                  <a:moveTo>
                    <a:pt x="967" y="291"/>
                  </a:moveTo>
                  <a:cubicBezTo>
                    <a:pt x="1337" y="291"/>
                    <a:pt x="1643" y="597"/>
                    <a:pt x="1635" y="967"/>
                  </a:cubicBezTo>
                  <a:cubicBezTo>
                    <a:pt x="1635" y="1337"/>
                    <a:pt x="1337" y="1635"/>
                    <a:pt x="967" y="1635"/>
                  </a:cubicBezTo>
                  <a:cubicBezTo>
                    <a:pt x="596" y="1635"/>
                    <a:pt x="299" y="1337"/>
                    <a:pt x="299" y="967"/>
                  </a:cubicBezTo>
                  <a:cubicBezTo>
                    <a:pt x="299" y="597"/>
                    <a:pt x="596" y="299"/>
                    <a:pt x="967" y="299"/>
                  </a:cubicBezTo>
                  <a:lnTo>
                    <a:pt x="967" y="291"/>
                  </a:lnTo>
                  <a:close/>
                  <a:moveTo>
                    <a:pt x="967" y="1"/>
                  </a:moveTo>
                  <a:cubicBezTo>
                    <a:pt x="435" y="9"/>
                    <a:pt x="9" y="436"/>
                    <a:pt x="1" y="967"/>
                  </a:cubicBezTo>
                  <a:cubicBezTo>
                    <a:pt x="9" y="1498"/>
                    <a:pt x="435" y="1925"/>
                    <a:pt x="967" y="1933"/>
                  </a:cubicBezTo>
                  <a:cubicBezTo>
                    <a:pt x="1498" y="1933"/>
                    <a:pt x="1933" y="1498"/>
                    <a:pt x="1933" y="967"/>
                  </a:cubicBezTo>
                  <a:cubicBezTo>
                    <a:pt x="1933" y="436"/>
                    <a:pt x="1498" y="1"/>
                    <a:pt x="96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6735;p60"/>
            <p:cNvSpPr/>
            <p:nvPr/>
          </p:nvSpPr>
          <p:spPr>
            <a:xfrm>
              <a:off x="2833375" y="3890950"/>
              <a:ext cx="339150" cy="9875"/>
            </a:xfrm>
            <a:custGeom>
              <a:avLst/>
              <a:gdLst/>
              <a:ahLst/>
              <a:cxnLst/>
              <a:rect l="l" t="t" r="r" b="b"/>
              <a:pathLst>
                <a:path w="13566" h="395" extrusionOk="0">
                  <a:moveTo>
                    <a:pt x="13412" y="0"/>
                  </a:moveTo>
                  <a:lnTo>
                    <a:pt x="145" y="105"/>
                  </a:lnTo>
                  <a:cubicBezTo>
                    <a:pt x="65" y="105"/>
                    <a:pt x="0" y="169"/>
                    <a:pt x="0" y="250"/>
                  </a:cubicBezTo>
                  <a:cubicBezTo>
                    <a:pt x="0" y="330"/>
                    <a:pt x="65" y="395"/>
                    <a:pt x="145" y="395"/>
                  </a:cubicBezTo>
                  <a:lnTo>
                    <a:pt x="13420" y="298"/>
                  </a:lnTo>
                  <a:cubicBezTo>
                    <a:pt x="13493" y="290"/>
                    <a:pt x="13565" y="226"/>
                    <a:pt x="13565" y="145"/>
                  </a:cubicBezTo>
                  <a:cubicBezTo>
                    <a:pt x="13557" y="65"/>
                    <a:pt x="13493" y="0"/>
                    <a:pt x="1341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6736;p60"/>
            <p:cNvSpPr/>
            <p:nvPr/>
          </p:nvSpPr>
          <p:spPr>
            <a:xfrm>
              <a:off x="3415200" y="3888725"/>
              <a:ext cx="359475" cy="7275"/>
            </a:xfrm>
            <a:custGeom>
              <a:avLst/>
              <a:gdLst/>
              <a:ahLst/>
              <a:cxnLst/>
              <a:rect l="l" t="t" r="r" b="b"/>
              <a:pathLst>
                <a:path w="14379" h="291" extrusionOk="0">
                  <a:moveTo>
                    <a:pt x="146" y="1"/>
                  </a:moveTo>
                  <a:cubicBezTo>
                    <a:pt x="65" y="1"/>
                    <a:pt x="1" y="65"/>
                    <a:pt x="1" y="146"/>
                  </a:cubicBezTo>
                  <a:cubicBezTo>
                    <a:pt x="1" y="226"/>
                    <a:pt x="65" y="291"/>
                    <a:pt x="146" y="291"/>
                  </a:cubicBezTo>
                  <a:lnTo>
                    <a:pt x="14185" y="291"/>
                  </a:lnTo>
                  <a:cubicBezTo>
                    <a:pt x="14379" y="291"/>
                    <a:pt x="14379" y="1"/>
                    <a:pt x="1418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6737;p60"/>
            <p:cNvSpPr/>
            <p:nvPr/>
          </p:nvSpPr>
          <p:spPr>
            <a:xfrm>
              <a:off x="2531875" y="3135000"/>
              <a:ext cx="296500" cy="54175"/>
            </a:xfrm>
            <a:custGeom>
              <a:avLst/>
              <a:gdLst/>
              <a:ahLst/>
              <a:cxnLst/>
              <a:rect l="l" t="t" r="r" b="b"/>
              <a:pathLst>
                <a:path w="11860" h="2167" extrusionOk="0">
                  <a:moveTo>
                    <a:pt x="169" y="1"/>
                  </a:moveTo>
                  <a:cubicBezTo>
                    <a:pt x="95" y="1"/>
                    <a:pt x="32" y="47"/>
                    <a:pt x="17" y="122"/>
                  </a:cubicBezTo>
                  <a:cubicBezTo>
                    <a:pt x="1" y="203"/>
                    <a:pt x="57" y="275"/>
                    <a:pt x="138" y="291"/>
                  </a:cubicBezTo>
                  <a:lnTo>
                    <a:pt x="11674" y="2167"/>
                  </a:lnTo>
                  <a:lnTo>
                    <a:pt x="11698" y="2167"/>
                  </a:lnTo>
                  <a:cubicBezTo>
                    <a:pt x="11771" y="2167"/>
                    <a:pt x="11835" y="2111"/>
                    <a:pt x="11843" y="2046"/>
                  </a:cubicBezTo>
                  <a:cubicBezTo>
                    <a:pt x="11859" y="1966"/>
                    <a:pt x="11803" y="1893"/>
                    <a:pt x="11722" y="1877"/>
                  </a:cubicBezTo>
                  <a:lnTo>
                    <a:pt x="186" y="1"/>
                  </a:lnTo>
                  <a:cubicBezTo>
                    <a:pt x="180" y="1"/>
                    <a:pt x="174" y="1"/>
                    <a:pt x="16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6738;p60"/>
            <p:cNvSpPr/>
            <p:nvPr/>
          </p:nvSpPr>
          <p:spPr>
            <a:xfrm>
              <a:off x="3347775" y="2858600"/>
              <a:ext cx="163850" cy="105375"/>
            </a:xfrm>
            <a:custGeom>
              <a:avLst/>
              <a:gdLst/>
              <a:ahLst/>
              <a:cxnLst/>
              <a:rect l="l" t="t" r="r" b="b"/>
              <a:pathLst>
                <a:path w="6554" h="4215" extrusionOk="0">
                  <a:moveTo>
                    <a:pt x="2780" y="1"/>
                  </a:moveTo>
                  <a:cubicBezTo>
                    <a:pt x="2113" y="1"/>
                    <a:pt x="1233" y="286"/>
                    <a:pt x="1233" y="286"/>
                  </a:cubicBezTo>
                  <a:cubicBezTo>
                    <a:pt x="1" y="914"/>
                    <a:pt x="1949" y="1139"/>
                    <a:pt x="1949" y="1139"/>
                  </a:cubicBezTo>
                  <a:cubicBezTo>
                    <a:pt x="2183" y="1453"/>
                    <a:pt x="2440" y="1751"/>
                    <a:pt x="2722" y="2041"/>
                  </a:cubicBezTo>
                  <a:cubicBezTo>
                    <a:pt x="3092" y="2411"/>
                    <a:pt x="6554" y="4215"/>
                    <a:pt x="6554" y="4215"/>
                  </a:cubicBezTo>
                  <a:cubicBezTo>
                    <a:pt x="6554" y="4215"/>
                    <a:pt x="4018" y="858"/>
                    <a:pt x="3422" y="189"/>
                  </a:cubicBezTo>
                  <a:cubicBezTo>
                    <a:pt x="3297" y="50"/>
                    <a:pt x="3057" y="1"/>
                    <a:pt x="2780" y="1"/>
                  </a:cubicBez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6739;p60"/>
            <p:cNvSpPr/>
            <p:nvPr/>
          </p:nvSpPr>
          <p:spPr>
            <a:xfrm>
              <a:off x="3200075" y="4041500"/>
              <a:ext cx="96225" cy="351000"/>
            </a:xfrm>
            <a:custGeom>
              <a:avLst/>
              <a:gdLst/>
              <a:ahLst/>
              <a:cxnLst/>
              <a:rect l="l" t="t" r="r" b="b"/>
              <a:pathLst>
                <a:path w="3849" h="14040" extrusionOk="0">
                  <a:moveTo>
                    <a:pt x="3558" y="290"/>
                  </a:moveTo>
                  <a:lnTo>
                    <a:pt x="3558" y="13742"/>
                  </a:lnTo>
                  <a:cubicBezTo>
                    <a:pt x="1731" y="13661"/>
                    <a:pt x="298" y="12164"/>
                    <a:pt x="290" y="10337"/>
                  </a:cubicBezTo>
                  <a:lnTo>
                    <a:pt x="290" y="290"/>
                  </a:lnTo>
                  <a:close/>
                  <a:moveTo>
                    <a:pt x="145" y="0"/>
                  </a:moveTo>
                  <a:cubicBezTo>
                    <a:pt x="64" y="0"/>
                    <a:pt x="0" y="64"/>
                    <a:pt x="0" y="145"/>
                  </a:cubicBezTo>
                  <a:lnTo>
                    <a:pt x="0" y="10337"/>
                  </a:lnTo>
                  <a:cubicBezTo>
                    <a:pt x="0" y="12381"/>
                    <a:pt x="1658" y="14040"/>
                    <a:pt x="3703" y="14040"/>
                  </a:cubicBezTo>
                  <a:cubicBezTo>
                    <a:pt x="3784" y="14040"/>
                    <a:pt x="3848" y="13975"/>
                    <a:pt x="3848" y="13895"/>
                  </a:cubicBezTo>
                  <a:lnTo>
                    <a:pt x="3848" y="145"/>
                  </a:lnTo>
                  <a:cubicBezTo>
                    <a:pt x="3848" y="64"/>
                    <a:pt x="3784" y="0"/>
                    <a:pt x="37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6740;p60"/>
            <p:cNvSpPr/>
            <p:nvPr/>
          </p:nvSpPr>
          <p:spPr>
            <a:xfrm>
              <a:off x="3289581" y="4375575"/>
              <a:ext cx="7275" cy="238125"/>
            </a:xfrm>
            <a:custGeom>
              <a:avLst/>
              <a:gdLst/>
              <a:ahLst/>
              <a:cxnLst/>
              <a:rect l="l" t="t" r="r" b="b"/>
              <a:pathLst>
                <a:path w="291" h="9525" extrusionOk="0">
                  <a:moveTo>
                    <a:pt x="146" y="1"/>
                  </a:moveTo>
                  <a:cubicBezTo>
                    <a:pt x="65" y="1"/>
                    <a:pt x="1" y="65"/>
                    <a:pt x="1" y="146"/>
                  </a:cubicBezTo>
                  <a:lnTo>
                    <a:pt x="1" y="9379"/>
                  </a:lnTo>
                  <a:cubicBezTo>
                    <a:pt x="1" y="9460"/>
                    <a:pt x="65" y="9524"/>
                    <a:pt x="146" y="9524"/>
                  </a:cubicBezTo>
                  <a:cubicBezTo>
                    <a:pt x="226" y="9524"/>
                    <a:pt x="291" y="9460"/>
                    <a:pt x="291" y="9379"/>
                  </a:cubicBezTo>
                  <a:lnTo>
                    <a:pt x="291" y="146"/>
                  </a:lnTo>
                  <a:cubicBezTo>
                    <a:pt x="291" y="65"/>
                    <a:pt x="226" y="1"/>
                    <a:pt x="1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6741;p60"/>
            <p:cNvSpPr/>
            <p:nvPr/>
          </p:nvSpPr>
          <p:spPr>
            <a:xfrm>
              <a:off x="3333100" y="2844650"/>
              <a:ext cx="117750" cy="305450"/>
            </a:xfrm>
            <a:custGeom>
              <a:avLst/>
              <a:gdLst/>
              <a:ahLst/>
              <a:cxnLst/>
              <a:rect l="l" t="t" r="r" b="b"/>
              <a:pathLst>
                <a:path w="4710" h="12218" extrusionOk="0">
                  <a:moveTo>
                    <a:pt x="3542" y="1"/>
                  </a:moveTo>
                  <a:cubicBezTo>
                    <a:pt x="2959" y="1"/>
                    <a:pt x="2267" y="652"/>
                    <a:pt x="1868" y="1456"/>
                  </a:cubicBezTo>
                  <a:cubicBezTo>
                    <a:pt x="387" y="4451"/>
                    <a:pt x="145" y="7775"/>
                    <a:pt x="24" y="10770"/>
                  </a:cubicBezTo>
                  <a:cubicBezTo>
                    <a:pt x="0" y="11350"/>
                    <a:pt x="24" y="12010"/>
                    <a:pt x="411" y="12179"/>
                  </a:cubicBezTo>
                  <a:cubicBezTo>
                    <a:pt x="474" y="12205"/>
                    <a:pt x="541" y="12218"/>
                    <a:pt x="610" y="12218"/>
                  </a:cubicBezTo>
                  <a:cubicBezTo>
                    <a:pt x="773" y="12218"/>
                    <a:pt x="950" y="12152"/>
                    <a:pt x="1119" y="12050"/>
                  </a:cubicBezTo>
                  <a:cubicBezTo>
                    <a:pt x="1908" y="11591"/>
                    <a:pt x="2472" y="10545"/>
                    <a:pt x="2882" y="9555"/>
                  </a:cubicBezTo>
                  <a:cubicBezTo>
                    <a:pt x="3583" y="7864"/>
                    <a:pt x="4066" y="6093"/>
                    <a:pt x="4299" y="4274"/>
                  </a:cubicBezTo>
                  <a:cubicBezTo>
                    <a:pt x="4436" y="3163"/>
                    <a:pt x="4710" y="1335"/>
                    <a:pt x="4251" y="490"/>
                  </a:cubicBezTo>
                  <a:cubicBezTo>
                    <a:pt x="4067" y="146"/>
                    <a:pt x="3817" y="1"/>
                    <a:pt x="35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6742;p60"/>
            <p:cNvSpPr/>
            <p:nvPr/>
          </p:nvSpPr>
          <p:spPr>
            <a:xfrm>
              <a:off x="3148975" y="2809000"/>
              <a:ext cx="293125" cy="340450"/>
            </a:xfrm>
            <a:custGeom>
              <a:avLst/>
              <a:gdLst/>
              <a:ahLst/>
              <a:cxnLst/>
              <a:rect l="l" t="t" r="r" b="b"/>
              <a:pathLst>
                <a:path w="11725" h="13618" extrusionOk="0">
                  <a:moveTo>
                    <a:pt x="10057" y="0"/>
                  </a:moveTo>
                  <a:cubicBezTo>
                    <a:pt x="9439" y="0"/>
                    <a:pt x="8765" y="321"/>
                    <a:pt x="8283" y="1014"/>
                  </a:cubicBezTo>
                  <a:cubicBezTo>
                    <a:pt x="7583" y="2021"/>
                    <a:pt x="7059" y="3276"/>
                    <a:pt x="6423" y="4339"/>
                  </a:cubicBezTo>
                  <a:cubicBezTo>
                    <a:pt x="5634" y="5651"/>
                    <a:pt x="4797" y="6931"/>
                    <a:pt x="3904" y="8147"/>
                  </a:cubicBezTo>
                  <a:cubicBezTo>
                    <a:pt x="2913" y="9507"/>
                    <a:pt x="1843" y="10811"/>
                    <a:pt x="716" y="12051"/>
                  </a:cubicBezTo>
                  <a:cubicBezTo>
                    <a:pt x="700" y="12068"/>
                    <a:pt x="684" y="12076"/>
                    <a:pt x="670" y="12076"/>
                  </a:cubicBezTo>
                  <a:cubicBezTo>
                    <a:pt x="501" y="12076"/>
                    <a:pt x="404" y="11054"/>
                    <a:pt x="294" y="11054"/>
                  </a:cubicBezTo>
                  <a:cubicBezTo>
                    <a:pt x="282" y="11054"/>
                    <a:pt x="269" y="11066"/>
                    <a:pt x="257" y="11093"/>
                  </a:cubicBezTo>
                  <a:cubicBezTo>
                    <a:pt x="156" y="11306"/>
                    <a:pt x="0" y="13617"/>
                    <a:pt x="1793" y="13617"/>
                  </a:cubicBezTo>
                  <a:cubicBezTo>
                    <a:pt x="2574" y="13617"/>
                    <a:pt x="3724" y="13179"/>
                    <a:pt x="5409" y="11939"/>
                  </a:cubicBezTo>
                  <a:cubicBezTo>
                    <a:pt x="6190" y="11359"/>
                    <a:pt x="6753" y="10304"/>
                    <a:pt x="7365" y="9419"/>
                  </a:cubicBezTo>
                  <a:cubicBezTo>
                    <a:pt x="8573" y="7688"/>
                    <a:pt x="9772" y="5941"/>
                    <a:pt x="10819" y="4073"/>
                  </a:cubicBezTo>
                  <a:cubicBezTo>
                    <a:pt x="11221" y="3373"/>
                    <a:pt x="11608" y="2600"/>
                    <a:pt x="11648" y="1843"/>
                  </a:cubicBezTo>
                  <a:cubicBezTo>
                    <a:pt x="11724" y="665"/>
                    <a:pt x="10948" y="0"/>
                    <a:pt x="100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6743;p60"/>
            <p:cNvSpPr/>
            <p:nvPr/>
          </p:nvSpPr>
          <p:spPr>
            <a:xfrm>
              <a:off x="3184400" y="2826100"/>
              <a:ext cx="157775" cy="196150"/>
            </a:xfrm>
            <a:custGeom>
              <a:avLst/>
              <a:gdLst/>
              <a:ahLst/>
              <a:cxnLst/>
              <a:rect l="l" t="t" r="r" b="b"/>
              <a:pathLst>
                <a:path w="6311" h="7846" extrusionOk="0">
                  <a:moveTo>
                    <a:pt x="6311" y="0"/>
                  </a:moveTo>
                  <a:lnTo>
                    <a:pt x="5087" y="765"/>
                  </a:lnTo>
                  <a:cubicBezTo>
                    <a:pt x="5006" y="862"/>
                    <a:pt x="3855" y="1972"/>
                    <a:pt x="3855" y="1972"/>
                  </a:cubicBezTo>
                  <a:cubicBezTo>
                    <a:pt x="3855" y="1972"/>
                    <a:pt x="442" y="6239"/>
                    <a:pt x="31" y="7688"/>
                  </a:cubicBezTo>
                  <a:cubicBezTo>
                    <a:pt x="1" y="7796"/>
                    <a:pt x="9" y="7846"/>
                    <a:pt x="51" y="7846"/>
                  </a:cubicBezTo>
                  <a:cubicBezTo>
                    <a:pt x="572" y="7846"/>
                    <a:pt x="6310" y="1"/>
                    <a:pt x="63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6744;p60"/>
            <p:cNvSpPr/>
            <p:nvPr/>
          </p:nvSpPr>
          <p:spPr>
            <a:xfrm>
              <a:off x="3174900" y="2548475"/>
              <a:ext cx="243550" cy="316275"/>
            </a:xfrm>
            <a:custGeom>
              <a:avLst/>
              <a:gdLst/>
              <a:ahLst/>
              <a:cxnLst/>
              <a:rect l="l" t="t" r="r" b="b"/>
              <a:pathLst>
                <a:path w="9742" h="12651" extrusionOk="0">
                  <a:moveTo>
                    <a:pt x="2493" y="1"/>
                  </a:moveTo>
                  <a:cubicBezTo>
                    <a:pt x="1870" y="1"/>
                    <a:pt x="1175" y="188"/>
                    <a:pt x="677" y="841"/>
                  </a:cubicBezTo>
                  <a:cubicBezTo>
                    <a:pt x="218" y="1437"/>
                    <a:pt x="57" y="2250"/>
                    <a:pt x="33" y="2966"/>
                  </a:cubicBezTo>
                  <a:cubicBezTo>
                    <a:pt x="1" y="4319"/>
                    <a:pt x="379" y="5542"/>
                    <a:pt x="1096" y="6315"/>
                  </a:cubicBezTo>
                  <a:cubicBezTo>
                    <a:pt x="1715" y="6991"/>
                    <a:pt x="2561" y="7330"/>
                    <a:pt x="3205" y="7966"/>
                  </a:cubicBezTo>
                  <a:cubicBezTo>
                    <a:pt x="3809" y="8561"/>
                    <a:pt x="4235" y="9415"/>
                    <a:pt x="4428" y="10413"/>
                  </a:cubicBezTo>
                  <a:cubicBezTo>
                    <a:pt x="4541" y="11017"/>
                    <a:pt x="4581" y="11709"/>
                    <a:pt x="4879" y="12160"/>
                  </a:cubicBezTo>
                  <a:cubicBezTo>
                    <a:pt x="5105" y="12496"/>
                    <a:pt x="5459" y="12650"/>
                    <a:pt x="5854" y="12650"/>
                  </a:cubicBezTo>
                  <a:cubicBezTo>
                    <a:pt x="6149" y="12650"/>
                    <a:pt x="6468" y="12563"/>
                    <a:pt x="6771" y="12401"/>
                  </a:cubicBezTo>
                  <a:cubicBezTo>
                    <a:pt x="7479" y="12023"/>
                    <a:pt x="8115" y="11298"/>
                    <a:pt x="8631" y="10509"/>
                  </a:cubicBezTo>
                  <a:cubicBezTo>
                    <a:pt x="9742" y="8795"/>
                    <a:pt x="9194" y="8054"/>
                    <a:pt x="8808" y="6637"/>
                  </a:cubicBezTo>
                  <a:cubicBezTo>
                    <a:pt x="8421" y="5180"/>
                    <a:pt x="7866" y="3844"/>
                    <a:pt x="7093" y="2741"/>
                  </a:cubicBezTo>
                  <a:cubicBezTo>
                    <a:pt x="6030" y="1211"/>
                    <a:pt x="4533" y="157"/>
                    <a:pt x="2762" y="12"/>
                  </a:cubicBezTo>
                  <a:cubicBezTo>
                    <a:pt x="2674" y="5"/>
                    <a:pt x="2584" y="1"/>
                    <a:pt x="24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6745;p60"/>
            <p:cNvSpPr/>
            <p:nvPr/>
          </p:nvSpPr>
          <p:spPr>
            <a:xfrm>
              <a:off x="3336525" y="2533600"/>
              <a:ext cx="273725" cy="294175"/>
            </a:xfrm>
            <a:custGeom>
              <a:avLst/>
              <a:gdLst/>
              <a:ahLst/>
              <a:cxnLst/>
              <a:rect l="l" t="t" r="r" b="b"/>
              <a:pathLst>
                <a:path w="10949" h="11767" extrusionOk="0">
                  <a:moveTo>
                    <a:pt x="8347" y="1"/>
                  </a:moveTo>
                  <a:cubicBezTo>
                    <a:pt x="8237" y="1"/>
                    <a:pt x="8125" y="9"/>
                    <a:pt x="8010" y="27"/>
                  </a:cubicBezTo>
                  <a:cubicBezTo>
                    <a:pt x="7084" y="172"/>
                    <a:pt x="6151" y="913"/>
                    <a:pt x="5337" y="1742"/>
                  </a:cubicBezTo>
                  <a:cubicBezTo>
                    <a:pt x="4186" y="2925"/>
                    <a:pt x="3204" y="4254"/>
                    <a:pt x="2415" y="5703"/>
                  </a:cubicBezTo>
                  <a:cubicBezTo>
                    <a:pt x="1811" y="6789"/>
                    <a:pt x="1296" y="7941"/>
                    <a:pt x="701" y="9044"/>
                  </a:cubicBezTo>
                  <a:cubicBezTo>
                    <a:pt x="298" y="9776"/>
                    <a:pt x="0" y="10436"/>
                    <a:pt x="298" y="11088"/>
                  </a:cubicBezTo>
                  <a:cubicBezTo>
                    <a:pt x="525" y="11566"/>
                    <a:pt x="1029" y="11766"/>
                    <a:pt x="1640" y="11766"/>
                  </a:cubicBezTo>
                  <a:cubicBezTo>
                    <a:pt x="2873" y="11766"/>
                    <a:pt x="4541" y="10954"/>
                    <a:pt x="5257" y="9969"/>
                  </a:cubicBezTo>
                  <a:cubicBezTo>
                    <a:pt x="5660" y="9414"/>
                    <a:pt x="5917" y="8746"/>
                    <a:pt x="6271" y="8142"/>
                  </a:cubicBezTo>
                  <a:cubicBezTo>
                    <a:pt x="7543" y="5976"/>
                    <a:pt x="9942" y="4865"/>
                    <a:pt x="10796" y="2507"/>
                  </a:cubicBezTo>
                  <a:cubicBezTo>
                    <a:pt x="10900" y="2249"/>
                    <a:pt x="10949" y="1983"/>
                    <a:pt x="10941" y="1710"/>
                  </a:cubicBezTo>
                  <a:cubicBezTo>
                    <a:pt x="10900" y="1396"/>
                    <a:pt x="10707" y="1203"/>
                    <a:pt x="10514" y="1033"/>
                  </a:cubicBezTo>
                  <a:cubicBezTo>
                    <a:pt x="9895" y="486"/>
                    <a:pt x="9182" y="1"/>
                    <a:pt x="83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6746;p60"/>
            <p:cNvSpPr/>
            <p:nvPr/>
          </p:nvSpPr>
          <p:spPr>
            <a:xfrm>
              <a:off x="3400925" y="2606725"/>
              <a:ext cx="201275" cy="194825"/>
            </a:xfrm>
            <a:custGeom>
              <a:avLst/>
              <a:gdLst/>
              <a:ahLst/>
              <a:cxnLst/>
              <a:rect l="l" t="t" r="r" b="b"/>
              <a:pathLst>
                <a:path w="8051" h="7793" extrusionOk="0">
                  <a:moveTo>
                    <a:pt x="8051" y="0"/>
                  </a:moveTo>
                  <a:lnTo>
                    <a:pt x="8051" y="0"/>
                  </a:lnTo>
                  <a:cubicBezTo>
                    <a:pt x="7890" y="41"/>
                    <a:pt x="7729" y="81"/>
                    <a:pt x="7576" y="137"/>
                  </a:cubicBezTo>
                  <a:cubicBezTo>
                    <a:pt x="6803" y="403"/>
                    <a:pt x="6046" y="870"/>
                    <a:pt x="5297" y="1345"/>
                  </a:cubicBezTo>
                  <a:cubicBezTo>
                    <a:pt x="5338" y="1208"/>
                    <a:pt x="5362" y="1063"/>
                    <a:pt x="5370" y="918"/>
                  </a:cubicBezTo>
                  <a:cubicBezTo>
                    <a:pt x="5378" y="870"/>
                    <a:pt x="5370" y="821"/>
                    <a:pt x="5338" y="773"/>
                  </a:cubicBezTo>
                  <a:cubicBezTo>
                    <a:pt x="5323" y="754"/>
                    <a:pt x="5304" y="746"/>
                    <a:pt x="5282" y="746"/>
                  </a:cubicBezTo>
                  <a:cubicBezTo>
                    <a:pt x="5229" y="746"/>
                    <a:pt x="5161" y="790"/>
                    <a:pt x="5104" y="829"/>
                  </a:cubicBezTo>
                  <a:cubicBezTo>
                    <a:pt x="4194" y="1522"/>
                    <a:pt x="3406" y="2480"/>
                    <a:pt x="2681" y="3486"/>
                  </a:cubicBezTo>
                  <a:cubicBezTo>
                    <a:pt x="1956" y="4492"/>
                    <a:pt x="1288" y="5563"/>
                    <a:pt x="564" y="6569"/>
                  </a:cubicBezTo>
                  <a:lnTo>
                    <a:pt x="0" y="7093"/>
                  </a:lnTo>
                  <a:cubicBezTo>
                    <a:pt x="173" y="7597"/>
                    <a:pt x="629" y="7793"/>
                    <a:pt x="1111" y="7793"/>
                  </a:cubicBezTo>
                  <a:cubicBezTo>
                    <a:pt x="1192" y="7793"/>
                    <a:pt x="1272" y="7787"/>
                    <a:pt x="1353" y="7777"/>
                  </a:cubicBezTo>
                  <a:cubicBezTo>
                    <a:pt x="1659" y="7737"/>
                    <a:pt x="1948" y="7656"/>
                    <a:pt x="2230" y="7535"/>
                  </a:cubicBezTo>
                  <a:cubicBezTo>
                    <a:pt x="2391" y="7390"/>
                    <a:pt x="2544" y="7221"/>
                    <a:pt x="2681" y="7044"/>
                  </a:cubicBezTo>
                  <a:cubicBezTo>
                    <a:pt x="3084" y="6489"/>
                    <a:pt x="3341" y="5813"/>
                    <a:pt x="3695" y="5217"/>
                  </a:cubicBezTo>
                  <a:cubicBezTo>
                    <a:pt x="4895" y="3188"/>
                    <a:pt x="7076" y="2093"/>
                    <a:pt x="80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6747;p60"/>
            <p:cNvSpPr/>
            <p:nvPr/>
          </p:nvSpPr>
          <p:spPr>
            <a:xfrm>
              <a:off x="3347000" y="2741150"/>
              <a:ext cx="256000" cy="140825"/>
            </a:xfrm>
            <a:custGeom>
              <a:avLst/>
              <a:gdLst/>
              <a:ahLst/>
              <a:cxnLst/>
              <a:rect l="l" t="t" r="r" b="b"/>
              <a:pathLst>
                <a:path w="10240" h="5633" extrusionOk="0">
                  <a:moveTo>
                    <a:pt x="7219" y="0"/>
                  </a:moveTo>
                  <a:cubicBezTo>
                    <a:pt x="6941" y="0"/>
                    <a:pt x="6659" y="17"/>
                    <a:pt x="6376" y="49"/>
                  </a:cubicBezTo>
                  <a:cubicBezTo>
                    <a:pt x="4975" y="218"/>
                    <a:pt x="1570" y="782"/>
                    <a:pt x="781" y="3052"/>
                  </a:cubicBezTo>
                  <a:cubicBezTo>
                    <a:pt x="0" y="5306"/>
                    <a:pt x="1747" y="5617"/>
                    <a:pt x="3261" y="5617"/>
                  </a:cubicBezTo>
                  <a:cubicBezTo>
                    <a:pt x="3840" y="5617"/>
                    <a:pt x="4385" y="5572"/>
                    <a:pt x="4741" y="5572"/>
                  </a:cubicBezTo>
                  <a:cubicBezTo>
                    <a:pt x="5200" y="5572"/>
                    <a:pt x="5649" y="5633"/>
                    <a:pt x="6107" y="5633"/>
                  </a:cubicBezTo>
                  <a:cubicBezTo>
                    <a:pt x="6430" y="5633"/>
                    <a:pt x="6756" y="5602"/>
                    <a:pt x="7092" y="5499"/>
                  </a:cubicBezTo>
                  <a:cubicBezTo>
                    <a:pt x="8453" y="5097"/>
                    <a:pt x="9781" y="3438"/>
                    <a:pt x="10135" y="1716"/>
                  </a:cubicBezTo>
                  <a:cubicBezTo>
                    <a:pt x="10200" y="1434"/>
                    <a:pt x="10240" y="1128"/>
                    <a:pt x="10135" y="911"/>
                  </a:cubicBezTo>
                  <a:cubicBezTo>
                    <a:pt x="10055" y="758"/>
                    <a:pt x="9918" y="637"/>
                    <a:pt x="9757" y="564"/>
                  </a:cubicBezTo>
                  <a:cubicBezTo>
                    <a:pt x="8987" y="176"/>
                    <a:pt x="8123" y="0"/>
                    <a:pt x="7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6748;p60"/>
            <p:cNvSpPr/>
            <p:nvPr/>
          </p:nvSpPr>
          <p:spPr>
            <a:xfrm>
              <a:off x="3152575" y="2846600"/>
              <a:ext cx="200300" cy="269875"/>
            </a:xfrm>
            <a:custGeom>
              <a:avLst/>
              <a:gdLst/>
              <a:ahLst/>
              <a:cxnLst/>
              <a:rect l="l" t="t" r="r" b="b"/>
              <a:pathLst>
                <a:path w="8012" h="10795" extrusionOk="0">
                  <a:moveTo>
                    <a:pt x="7233" y="1"/>
                  </a:moveTo>
                  <a:cubicBezTo>
                    <a:pt x="7226" y="1"/>
                    <a:pt x="7220" y="1"/>
                    <a:pt x="7213" y="1"/>
                  </a:cubicBezTo>
                  <a:cubicBezTo>
                    <a:pt x="6634" y="25"/>
                    <a:pt x="5692" y="1563"/>
                    <a:pt x="5241" y="2078"/>
                  </a:cubicBezTo>
                  <a:cubicBezTo>
                    <a:pt x="3816" y="3688"/>
                    <a:pt x="2286" y="5202"/>
                    <a:pt x="1143" y="7150"/>
                  </a:cubicBezTo>
                  <a:cubicBezTo>
                    <a:pt x="684" y="7907"/>
                    <a:pt x="298" y="8744"/>
                    <a:pt x="113" y="9589"/>
                  </a:cubicBezTo>
                  <a:cubicBezTo>
                    <a:pt x="24" y="10024"/>
                    <a:pt x="0" y="10515"/>
                    <a:pt x="250" y="10708"/>
                  </a:cubicBezTo>
                  <a:cubicBezTo>
                    <a:pt x="342" y="10766"/>
                    <a:pt x="450" y="10794"/>
                    <a:pt x="557" y="10794"/>
                  </a:cubicBezTo>
                  <a:cubicBezTo>
                    <a:pt x="600" y="10794"/>
                    <a:pt x="643" y="10790"/>
                    <a:pt x="684" y="10781"/>
                  </a:cubicBezTo>
                  <a:cubicBezTo>
                    <a:pt x="1779" y="10652"/>
                    <a:pt x="2858" y="9557"/>
                    <a:pt x="3735" y="8430"/>
                  </a:cubicBezTo>
                  <a:cubicBezTo>
                    <a:pt x="5241" y="6498"/>
                    <a:pt x="6456" y="4365"/>
                    <a:pt x="7358" y="2086"/>
                  </a:cubicBezTo>
                  <a:cubicBezTo>
                    <a:pt x="7622" y="1432"/>
                    <a:pt x="8012" y="1"/>
                    <a:pt x="72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6749;p60"/>
            <p:cNvSpPr/>
            <p:nvPr/>
          </p:nvSpPr>
          <p:spPr>
            <a:xfrm>
              <a:off x="3275525" y="2869750"/>
              <a:ext cx="117575" cy="313900"/>
            </a:xfrm>
            <a:custGeom>
              <a:avLst/>
              <a:gdLst/>
              <a:ahLst/>
              <a:cxnLst/>
              <a:rect l="l" t="t" r="r" b="b"/>
              <a:pathLst>
                <a:path w="4703" h="12556" extrusionOk="0">
                  <a:moveTo>
                    <a:pt x="3458" y="1"/>
                  </a:moveTo>
                  <a:cubicBezTo>
                    <a:pt x="2281" y="1"/>
                    <a:pt x="1754" y="3348"/>
                    <a:pt x="1474" y="4348"/>
                  </a:cubicBezTo>
                  <a:cubicBezTo>
                    <a:pt x="742" y="6860"/>
                    <a:pt x="1" y="9476"/>
                    <a:pt x="162" y="11827"/>
                  </a:cubicBezTo>
                  <a:cubicBezTo>
                    <a:pt x="178" y="12060"/>
                    <a:pt x="210" y="12294"/>
                    <a:pt x="331" y="12431"/>
                  </a:cubicBezTo>
                  <a:cubicBezTo>
                    <a:pt x="403" y="12517"/>
                    <a:pt x="500" y="12555"/>
                    <a:pt x="609" y="12555"/>
                  </a:cubicBezTo>
                  <a:cubicBezTo>
                    <a:pt x="804" y="12555"/>
                    <a:pt x="1035" y="12432"/>
                    <a:pt x="1216" y="12246"/>
                  </a:cubicBezTo>
                  <a:cubicBezTo>
                    <a:pt x="1506" y="11948"/>
                    <a:pt x="1691" y="11537"/>
                    <a:pt x="1861" y="11135"/>
                  </a:cubicBezTo>
                  <a:cubicBezTo>
                    <a:pt x="2835" y="8889"/>
                    <a:pt x="3567" y="6538"/>
                    <a:pt x="4034" y="4131"/>
                  </a:cubicBezTo>
                  <a:cubicBezTo>
                    <a:pt x="4251" y="2996"/>
                    <a:pt x="4702" y="49"/>
                    <a:pt x="3479" y="1"/>
                  </a:cubicBezTo>
                  <a:cubicBezTo>
                    <a:pt x="3472" y="1"/>
                    <a:pt x="3465" y="1"/>
                    <a:pt x="34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6750;p60"/>
            <p:cNvSpPr/>
            <p:nvPr/>
          </p:nvSpPr>
          <p:spPr>
            <a:xfrm>
              <a:off x="3272525" y="2875600"/>
              <a:ext cx="175725" cy="116175"/>
            </a:xfrm>
            <a:custGeom>
              <a:avLst/>
              <a:gdLst/>
              <a:ahLst/>
              <a:cxnLst/>
              <a:rect l="l" t="t" r="r" b="b"/>
              <a:pathLst>
                <a:path w="7029" h="4647" extrusionOk="0">
                  <a:moveTo>
                    <a:pt x="330" y="1"/>
                  </a:moveTo>
                  <a:cubicBezTo>
                    <a:pt x="0" y="202"/>
                    <a:pt x="0" y="1337"/>
                    <a:pt x="24" y="1611"/>
                  </a:cubicBezTo>
                  <a:cubicBezTo>
                    <a:pt x="105" y="2923"/>
                    <a:pt x="660" y="3889"/>
                    <a:pt x="1465" y="4340"/>
                  </a:cubicBezTo>
                  <a:cubicBezTo>
                    <a:pt x="1846" y="4549"/>
                    <a:pt x="2278" y="4647"/>
                    <a:pt x="2739" y="4647"/>
                  </a:cubicBezTo>
                  <a:cubicBezTo>
                    <a:pt x="3255" y="4647"/>
                    <a:pt x="3807" y="4525"/>
                    <a:pt x="4363" y="4299"/>
                  </a:cubicBezTo>
                  <a:cubicBezTo>
                    <a:pt x="4830" y="4114"/>
                    <a:pt x="5265" y="3849"/>
                    <a:pt x="5651" y="3519"/>
                  </a:cubicBezTo>
                  <a:cubicBezTo>
                    <a:pt x="6110" y="3100"/>
                    <a:pt x="6473" y="2593"/>
                    <a:pt x="6706" y="2029"/>
                  </a:cubicBezTo>
                  <a:cubicBezTo>
                    <a:pt x="6956" y="1433"/>
                    <a:pt x="7028" y="765"/>
                    <a:pt x="6843" y="363"/>
                  </a:cubicBezTo>
                  <a:lnTo>
                    <a:pt x="6843" y="363"/>
                  </a:lnTo>
                  <a:cubicBezTo>
                    <a:pt x="6626" y="1506"/>
                    <a:pt x="5812" y="2633"/>
                    <a:pt x="4999" y="3172"/>
                  </a:cubicBezTo>
                  <a:cubicBezTo>
                    <a:pt x="4514" y="3513"/>
                    <a:pt x="3937" y="3688"/>
                    <a:pt x="3355" y="3688"/>
                  </a:cubicBezTo>
                  <a:cubicBezTo>
                    <a:pt x="3127" y="3688"/>
                    <a:pt x="2897" y="3662"/>
                    <a:pt x="2673" y="3607"/>
                  </a:cubicBezTo>
                  <a:cubicBezTo>
                    <a:pt x="1964" y="3454"/>
                    <a:pt x="1345" y="3036"/>
                    <a:pt x="934" y="2440"/>
                  </a:cubicBezTo>
                  <a:cubicBezTo>
                    <a:pt x="499" y="1796"/>
                    <a:pt x="395" y="975"/>
                    <a:pt x="3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6751;p60"/>
            <p:cNvSpPr/>
            <p:nvPr/>
          </p:nvSpPr>
          <p:spPr>
            <a:xfrm>
              <a:off x="3174700" y="2587200"/>
              <a:ext cx="183575" cy="277725"/>
            </a:xfrm>
            <a:custGeom>
              <a:avLst/>
              <a:gdLst/>
              <a:ahLst/>
              <a:cxnLst/>
              <a:rect l="l" t="t" r="r" b="b"/>
              <a:pathLst>
                <a:path w="7343" h="11109" extrusionOk="0">
                  <a:moveTo>
                    <a:pt x="299" y="0"/>
                  </a:moveTo>
                  <a:cubicBezTo>
                    <a:pt x="138" y="459"/>
                    <a:pt x="49" y="934"/>
                    <a:pt x="41" y="1417"/>
                  </a:cubicBezTo>
                  <a:cubicBezTo>
                    <a:pt x="1" y="2778"/>
                    <a:pt x="387" y="3993"/>
                    <a:pt x="1104" y="4774"/>
                  </a:cubicBezTo>
                  <a:cubicBezTo>
                    <a:pt x="1723" y="5450"/>
                    <a:pt x="2569" y="5789"/>
                    <a:pt x="3213" y="6425"/>
                  </a:cubicBezTo>
                  <a:cubicBezTo>
                    <a:pt x="3817" y="7012"/>
                    <a:pt x="4243" y="7874"/>
                    <a:pt x="4436" y="8872"/>
                  </a:cubicBezTo>
                  <a:cubicBezTo>
                    <a:pt x="4549" y="9476"/>
                    <a:pt x="4589" y="10160"/>
                    <a:pt x="4887" y="10611"/>
                  </a:cubicBezTo>
                  <a:cubicBezTo>
                    <a:pt x="5113" y="10952"/>
                    <a:pt x="5469" y="11109"/>
                    <a:pt x="5865" y="11109"/>
                  </a:cubicBezTo>
                  <a:cubicBezTo>
                    <a:pt x="6160" y="11109"/>
                    <a:pt x="6477" y="11022"/>
                    <a:pt x="6779" y="10860"/>
                  </a:cubicBezTo>
                  <a:cubicBezTo>
                    <a:pt x="6956" y="10764"/>
                    <a:pt x="7125" y="10651"/>
                    <a:pt x="7286" y="10522"/>
                  </a:cubicBezTo>
                  <a:cubicBezTo>
                    <a:pt x="7302" y="10442"/>
                    <a:pt x="7326" y="10361"/>
                    <a:pt x="7343" y="10281"/>
                  </a:cubicBezTo>
                  <a:lnTo>
                    <a:pt x="7343" y="10281"/>
                  </a:lnTo>
                  <a:cubicBezTo>
                    <a:pt x="7211" y="10322"/>
                    <a:pt x="7081" y="10342"/>
                    <a:pt x="6955" y="10342"/>
                  </a:cubicBezTo>
                  <a:cubicBezTo>
                    <a:pt x="6619" y="10342"/>
                    <a:pt x="6314" y="10198"/>
                    <a:pt x="6103" y="9935"/>
                  </a:cubicBezTo>
                  <a:cubicBezTo>
                    <a:pt x="5749" y="9484"/>
                    <a:pt x="5684" y="8759"/>
                    <a:pt x="5555" y="8107"/>
                  </a:cubicBezTo>
                  <a:cubicBezTo>
                    <a:pt x="5209" y="6272"/>
                    <a:pt x="4291" y="4790"/>
                    <a:pt x="3011" y="3985"/>
                  </a:cubicBezTo>
                  <a:cubicBezTo>
                    <a:pt x="2698" y="3784"/>
                    <a:pt x="2367" y="3623"/>
                    <a:pt x="2062" y="3406"/>
                  </a:cubicBezTo>
                  <a:cubicBezTo>
                    <a:pt x="1377" y="2899"/>
                    <a:pt x="886" y="2094"/>
                    <a:pt x="580" y="1160"/>
                  </a:cubicBezTo>
                  <a:cubicBezTo>
                    <a:pt x="476" y="846"/>
                    <a:pt x="419" y="379"/>
                    <a:pt x="2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6752;p60"/>
            <p:cNvSpPr/>
            <p:nvPr/>
          </p:nvSpPr>
          <p:spPr>
            <a:xfrm>
              <a:off x="3353625" y="2785850"/>
              <a:ext cx="225425" cy="100725"/>
            </a:xfrm>
            <a:custGeom>
              <a:avLst/>
              <a:gdLst/>
              <a:ahLst/>
              <a:cxnLst/>
              <a:rect l="l" t="t" r="r" b="b"/>
              <a:pathLst>
                <a:path w="9017" h="4029" extrusionOk="0">
                  <a:moveTo>
                    <a:pt x="4227" y="0"/>
                  </a:moveTo>
                  <a:cubicBezTo>
                    <a:pt x="4058" y="0"/>
                    <a:pt x="3905" y="121"/>
                    <a:pt x="3865" y="282"/>
                  </a:cubicBezTo>
                  <a:cubicBezTo>
                    <a:pt x="3840" y="378"/>
                    <a:pt x="3848" y="483"/>
                    <a:pt x="3792" y="564"/>
                  </a:cubicBezTo>
                  <a:cubicBezTo>
                    <a:pt x="3752" y="612"/>
                    <a:pt x="3696" y="636"/>
                    <a:pt x="3631" y="644"/>
                  </a:cubicBezTo>
                  <a:cubicBezTo>
                    <a:pt x="3132" y="749"/>
                    <a:pt x="2641" y="660"/>
                    <a:pt x="2142" y="837"/>
                  </a:cubicBezTo>
                  <a:cubicBezTo>
                    <a:pt x="1627" y="1014"/>
                    <a:pt x="669" y="1667"/>
                    <a:pt x="339" y="2319"/>
                  </a:cubicBezTo>
                  <a:cubicBezTo>
                    <a:pt x="0" y="2987"/>
                    <a:pt x="330" y="3824"/>
                    <a:pt x="765" y="3977"/>
                  </a:cubicBezTo>
                  <a:cubicBezTo>
                    <a:pt x="866" y="4016"/>
                    <a:pt x="976" y="4028"/>
                    <a:pt x="1089" y="4028"/>
                  </a:cubicBezTo>
                  <a:cubicBezTo>
                    <a:pt x="1211" y="4028"/>
                    <a:pt x="1336" y="4014"/>
                    <a:pt x="1458" y="4001"/>
                  </a:cubicBezTo>
                  <a:cubicBezTo>
                    <a:pt x="2657" y="3864"/>
                    <a:pt x="3873" y="3711"/>
                    <a:pt x="5096" y="3285"/>
                  </a:cubicBezTo>
                  <a:cubicBezTo>
                    <a:pt x="6441" y="2834"/>
                    <a:pt x="7648" y="2061"/>
                    <a:pt x="8630" y="1039"/>
                  </a:cubicBezTo>
                  <a:cubicBezTo>
                    <a:pt x="8816" y="845"/>
                    <a:pt x="9017" y="556"/>
                    <a:pt x="8944" y="346"/>
                  </a:cubicBezTo>
                  <a:cubicBezTo>
                    <a:pt x="8912" y="274"/>
                    <a:pt x="8856" y="217"/>
                    <a:pt x="8791" y="185"/>
                  </a:cubicBezTo>
                  <a:cubicBezTo>
                    <a:pt x="8551" y="50"/>
                    <a:pt x="8282" y="0"/>
                    <a:pt x="7996" y="0"/>
                  </a:cubicBezTo>
                  <a:cubicBezTo>
                    <a:pt x="7182" y="0"/>
                    <a:pt x="6232" y="406"/>
                    <a:pt x="5424" y="406"/>
                  </a:cubicBezTo>
                  <a:cubicBezTo>
                    <a:pt x="5111" y="406"/>
                    <a:pt x="4819" y="346"/>
                    <a:pt x="4565" y="177"/>
                  </a:cubicBezTo>
                  <a:cubicBezTo>
                    <a:pt x="4460" y="97"/>
                    <a:pt x="4356" y="8"/>
                    <a:pt x="42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6753;p60"/>
            <p:cNvSpPr/>
            <p:nvPr/>
          </p:nvSpPr>
          <p:spPr>
            <a:xfrm>
              <a:off x="3188800" y="2941525"/>
              <a:ext cx="73475" cy="95475"/>
            </a:xfrm>
            <a:custGeom>
              <a:avLst/>
              <a:gdLst/>
              <a:ahLst/>
              <a:cxnLst/>
              <a:rect l="l" t="t" r="r" b="b"/>
              <a:pathLst>
                <a:path w="2939" h="3819" extrusionOk="0">
                  <a:moveTo>
                    <a:pt x="2756" y="0"/>
                  </a:moveTo>
                  <a:cubicBezTo>
                    <a:pt x="2711" y="0"/>
                    <a:pt x="2647" y="28"/>
                    <a:pt x="2560" y="93"/>
                  </a:cubicBezTo>
                  <a:cubicBezTo>
                    <a:pt x="2254" y="326"/>
                    <a:pt x="1940" y="729"/>
                    <a:pt x="1675" y="1043"/>
                  </a:cubicBezTo>
                  <a:cubicBezTo>
                    <a:pt x="1111" y="1719"/>
                    <a:pt x="612" y="2451"/>
                    <a:pt x="193" y="3224"/>
                  </a:cubicBezTo>
                  <a:cubicBezTo>
                    <a:pt x="97" y="3401"/>
                    <a:pt x="0" y="3643"/>
                    <a:pt x="97" y="3764"/>
                  </a:cubicBezTo>
                  <a:cubicBezTo>
                    <a:pt x="126" y="3803"/>
                    <a:pt x="167" y="3819"/>
                    <a:pt x="214" y="3819"/>
                  </a:cubicBezTo>
                  <a:cubicBezTo>
                    <a:pt x="273" y="3819"/>
                    <a:pt x="340" y="3795"/>
                    <a:pt x="403" y="3764"/>
                  </a:cubicBezTo>
                  <a:cubicBezTo>
                    <a:pt x="950" y="3498"/>
                    <a:pt x="1385" y="2830"/>
                    <a:pt x="1763" y="2202"/>
                  </a:cubicBezTo>
                  <a:cubicBezTo>
                    <a:pt x="2069" y="1711"/>
                    <a:pt x="2359" y="1220"/>
                    <a:pt x="2657" y="721"/>
                  </a:cubicBezTo>
                  <a:cubicBezTo>
                    <a:pt x="2806" y="462"/>
                    <a:pt x="2939" y="0"/>
                    <a:pt x="27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6754;p60"/>
            <p:cNvSpPr/>
            <p:nvPr/>
          </p:nvSpPr>
          <p:spPr>
            <a:xfrm>
              <a:off x="3319400" y="3000750"/>
              <a:ext cx="37075" cy="99075"/>
            </a:xfrm>
            <a:custGeom>
              <a:avLst/>
              <a:gdLst/>
              <a:ahLst/>
              <a:cxnLst/>
              <a:rect l="l" t="t" r="r" b="b"/>
              <a:pathLst>
                <a:path w="1483" h="3963" extrusionOk="0">
                  <a:moveTo>
                    <a:pt x="1244" y="0"/>
                  </a:moveTo>
                  <a:cubicBezTo>
                    <a:pt x="976" y="0"/>
                    <a:pt x="750" y="1133"/>
                    <a:pt x="661" y="1370"/>
                  </a:cubicBezTo>
                  <a:cubicBezTo>
                    <a:pt x="500" y="1781"/>
                    <a:pt x="323" y="2192"/>
                    <a:pt x="194" y="2610"/>
                  </a:cubicBezTo>
                  <a:cubicBezTo>
                    <a:pt x="73" y="3029"/>
                    <a:pt x="1" y="3472"/>
                    <a:pt x="97" y="3826"/>
                  </a:cubicBezTo>
                  <a:cubicBezTo>
                    <a:pt x="114" y="3890"/>
                    <a:pt x="138" y="3955"/>
                    <a:pt x="186" y="3963"/>
                  </a:cubicBezTo>
                  <a:cubicBezTo>
                    <a:pt x="242" y="3955"/>
                    <a:pt x="291" y="3930"/>
                    <a:pt x="323" y="3890"/>
                  </a:cubicBezTo>
                  <a:cubicBezTo>
                    <a:pt x="629" y="3633"/>
                    <a:pt x="838" y="3206"/>
                    <a:pt x="975" y="2795"/>
                  </a:cubicBezTo>
                  <a:cubicBezTo>
                    <a:pt x="1104" y="2377"/>
                    <a:pt x="1160" y="1958"/>
                    <a:pt x="1257" y="1539"/>
                  </a:cubicBezTo>
                  <a:cubicBezTo>
                    <a:pt x="1345" y="1105"/>
                    <a:pt x="1482" y="646"/>
                    <a:pt x="1410" y="251"/>
                  </a:cubicBezTo>
                  <a:cubicBezTo>
                    <a:pt x="1410" y="171"/>
                    <a:pt x="1369" y="90"/>
                    <a:pt x="1313" y="26"/>
                  </a:cubicBezTo>
                  <a:cubicBezTo>
                    <a:pt x="1290" y="8"/>
                    <a:pt x="1267" y="0"/>
                    <a:pt x="1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6755;p60"/>
            <p:cNvSpPr/>
            <p:nvPr/>
          </p:nvSpPr>
          <p:spPr>
            <a:xfrm>
              <a:off x="3285800" y="2883650"/>
              <a:ext cx="248975" cy="223850"/>
            </a:xfrm>
            <a:custGeom>
              <a:avLst/>
              <a:gdLst/>
              <a:ahLst/>
              <a:cxnLst/>
              <a:rect l="l" t="t" r="r" b="b"/>
              <a:pathLst>
                <a:path w="9959" h="8954" extrusionOk="0">
                  <a:moveTo>
                    <a:pt x="2721" y="1"/>
                  </a:moveTo>
                  <a:cubicBezTo>
                    <a:pt x="2721" y="1"/>
                    <a:pt x="0" y="3784"/>
                    <a:pt x="1288" y="5579"/>
                  </a:cubicBezTo>
                  <a:cubicBezTo>
                    <a:pt x="3527" y="8707"/>
                    <a:pt x="6944" y="8953"/>
                    <a:pt x="7963" y="8953"/>
                  </a:cubicBezTo>
                  <a:cubicBezTo>
                    <a:pt x="8153" y="8953"/>
                    <a:pt x="8260" y="8944"/>
                    <a:pt x="8260" y="8944"/>
                  </a:cubicBezTo>
                  <a:cubicBezTo>
                    <a:pt x="8260" y="8944"/>
                    <a:pt x="9870" y="4718"/>
                    <a:pt x="9910" y="4428"/>
                  </a:cubicBezTo>
                  <a:cubicBezTo>
                    <a:pt x="9959" y="4130"/>
                    <a:pt x="8461" y="2528"/>
                    <a:pt x="7342" y="1683"/>
                  </a:cubicBezTo>
                  <a:cubicBezTo>
                    <a:pt x="6223" y="830"/>
                    <a:pt x="2721" y="1"/>
                    <a:pt x="2721" y="1"/>
                  </a:cubicBez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6756;p60"/>
            <p:cNvSpPr/>
            <p:nvPr/>
          </p:nvSpPr>
          <p:spPr>
            <a:xfrm>
              <a:off x="3289425" y="2995475"/>
              <a:ext cx="118450" cy="72875"/>
            </a:xfrm>
            <a:custGeom>
              <a:avLst/>
              <a:gdLst/>
              <a:ahLst/>
              <a:cxnLst/>
              <a:rect l="l" t="t" r="r" b="b"/>
              <a:pathLst>
                <a:path w="4738" h="2915" extrusionOk="0">
                  <a:moveTo>
                    <a:pt x="599" y="1"/>
                  </a:moveTo>
                  <a:cubicBezTo>
                    <a:pt x="586" y="1"/>
                    <a:pt x="574" y="2"/>
                    <a:pt x="564" y="4"/>
                  </a:cubicBezTo>
                  <a:cubicBezTo>
                    <a:pt x="0" y="100"/>
                    <a:pt x="250" y="1171"/>
                    <a:pt x="250" y="1171"/>
                  </a:cubicBezTo>
                  <a:cubicBezTo>
                    <a:pt x="250" y="1171"/>
                    <a:pt x="2896" y="2915"/>
                    <a:pt x="3847" y="2915"/>
                  </a:cubicBezTo>
                  <a:cubicBezTo>
                    <a:pt x="3940" y="2915"/>
                    <a:pt x="4017" y="2898"/>
                    <a:pt x="4074" y="2861"/>
                  </a:cubicBezTo>
                  <a:cubicBezTo>
                    <a:pt x="4737" y="2435"/>
                    <a:pt x="1262" y="1"/>
                    <a:pt x="599" y="1"/>
                  </a:cubicBez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6757;p60"/>
            <p:cNvSpPr/>
            <p:nvPr/>
          </p:nvSpPr>
          <p:spPr>
            <a:xfrm>
              <a:off x="3287800" y="2952425"/>
              <a:ext cx="117000" cy="73950"/>
            </a:xfrm>
            <a:custGeom>
              <a:avLst/>
              <a:gdLst/>
              <a:ahLst/>
              <a:cxnLst/>
              <a:rect l="l" t="t" r="r" b="b"/>
              <a:pathLst>
                <a:path w="4680" h="2958" extrusionOk="0">
                  <a:moveTo>
                    <a:pt x="657" y="0"/>
                  </a:moveTo>
                  <a:cubicBezTo>
                    <a:pt x="644" y="0"/>
                    <a:pt x="632" y="1"/>
                    <a:pt x="621" y="3"/>
                  </a:cubicBezTo>
                  <a:cubicBezTo>
                    <a:pt x="57" y="99"/>
                    <a:pt x="1" y="1154"/>
                    <a:pt x="1" y="1154"/>
                  </a:cubicBezTo>
                  <a:cubicBezTo>
                    <a:pt x="1" y="1154"/>
                    <a:pt x="3000" y="2957"/>
                    <a:pt x="3795" y="2957"/>
                  </a:cubicBezTo>
                  <a:cubicBezTo>
                    <a:pt x="3867" y="2957"/>
                    <a:pt x="3922" y="2942"/>
                    <a:pt x="3954" y="2909"/>
                  </a:cubicBezTo>
                  <a:cubicBezTo>
                    <a:pt x="4680" y="2159"/>
                    <a:pt x="1319" y="0"/>
                    <a:pt x="657" y="0"/>
                  </a:cubicBez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6758;p60"/>
            <p:cNvSpPr/>
            <p:nvPr/>
          </p:nvSpPr>
          <p:spPr>
            <a:xfrm>
              <a:off x="3294850" y="2912400"/>
              <a:ext cx="157325" cy="81925"/>
            </a:xfrm>
            <a:custGeom>
              <a:avLst/>
              <a:gdLst/>
              <a:ahLst/>
              <a:cxnLst/>
              <a:rect l="l" t="t" r="r" b="b"/>
              <a:pathLst>
                <a:path w="6293" h="3277" extrusionOk="0">
                  <a:moveTo>
                    <a:pt x="607" y="1"/>
                  </a:moveTo>
                  <a:cubicBezTo>
                    <a:pt x="580" y="1"/>
                    <a:pt x="558" y="4"/>
                    <a:pt x="540" y="10"/>
                  </a:cubicBezTo>
                  <a:cubicBezTo>
                    <a:pt x="1" y="203"/>
                    <a:pt x="130" y="1250"/>
                    <a:pt x="130" y="1250"/>
                  </a:cubicBezTo>
                  <a:cubicBezTo>
                    <a:pt x="130" y="1250"/>
                    <a:pt x="4135" y="3276"/>
                    <a:pt x="5247" y="3276"/>
                  </a:cubicBezTo>
                  <a:cubicBezTo>
                    <a:pt x="5349" y="3276"/>
                    <a:pt x="5427" y="3259"/>
                    <a:pt x="5475" y="3222"/>
                  </a:cubicBezTo>
                  <a:cubicBezTo>
                    <a:pt x="6293" y="2583"/>
                    <a:pt x="1415" y="1"/>
                    <a:pt x="607" y="1"/>
                  </a:cubicBez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6759;p60"/>
            <p:cNvSpPr/>
            <p:nvPr/>
          </p:nvSpPr>
          <p:spPr>
            <a:xfrm>
              <a:off x="3312975" y="2874950"/>
              <a:ext cx="140425" cy="84900"/>
            </a:xfrm>
            <a:custGeom>
              <a:avLst/>
              <a:gdLst/>
              <a:ahLst/>
              <a:cxnLst/>
              <a:rect l="l" t="t" r="r" b="b"/>
              <a:pathLst>
                <a:path w="5617" h="3396" extrusionOk="0">
                  <a:moveTo>
                    <a:pt x="611" y="1"/>
                  </a:moveTo>
                  <a:cubicBezTo>
                    <a:pt x="582" y="1"/>
                    <a:pt x="559" y="4"/>
                    <a:pt x="540" y="10"/>
                  </a:cubicBezTo>
                  <a:cubicBezTo>
                    <a:pt x="0" y="196"/>
                    <a:pt x="65" y="1347"/>
                    <a:pt x="65" y="1347"/>
                  </a:cubicBezTo>
                  <a:cubicBezTo>
                    <a:pt x="65" y="1347"/>
                    <a:pt x="4704" y="3396"/>
                    <a:pt x="5260" y="3396"/>
                  </a:cubicBezTo>
                  <a:cubicBezTo>
                    <a:pt x="5291" y="3396"/>
                    <a:pt x="5310" y="3389"/>
                    <a:pt x="5313" y="3375"/>
                  </a:cubicBezTo>
                  <a:cubicBezTo>
                    <a:pt x="5616" y="2389"/>
                    <a:pt x="1392" y="1"/>
                    <a:pt x="611" y="1"/>
                  </a:cubicBez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6760;p60"/>
            <p:cNvSpPr/>
            <p:nvPr/>
          </p:nvSpPr>
          <p:spPr>
            <a:xfrm>
              <a:off x="3329275" y="2913450"/>
              <a:ext cx="53350" cy="23750"/>
            </a:xfrm>
            <a:custGeom>
              <a:avLst/>
              <a:gdLst/>
              <a:ahLst/>
              <a:cxnLst/>
              <a:rect l="l" t="t" r="r" b="b"/>
              <a:pathLst>
                <a:path w="2134" h="950" extrusionOk="0">
                  <a:moveTo>
                    <a:pt x="162" y="0"/>
                  </a:moveTo>
                  <a:cubicBezTo>
                    <a:pt x="104" y="0"/>
                    <a:pt x="50" y="34"/>
                    <a:pt x="24" y="97"/>
                  </a:cubicBezTo>
                  <a:cubicBezTo>
                    <a:pt x="0" y="169"/>
                    <a:pt x="41" y="250"/>
                    <a:pt x="113" y="282"/>
                  </a:cubicBezTo>
                  <a:lnTo>
                    <a:pt x="1924" y="942"/>
                  </a:lnTo>
                  <a:cubicBezTo>
                    <a:pt x="1940" y="950"/>
                    <a:pt x="1957" y="950"/>
                    <a:pt x="1973" y="950"/>
                  </a:cubicBezTo>
                  <a:cubicBezTo>
                    <a:pt x="2037" y="950"/>
                    <a:pt x="2085" y="910"/>
                    <a:pt x="2110" y="853"/>
                  </a:cubicBezTo>
                  <a:cubicBezTo>
                    <a:pt x="2134" y="781"/>
                    <a:pt x="2093" y="692"/>
                    <a:pt x="2021" y="668"/>
                  </a:cubicBezTo>
                  <a:lnTo>
                    <a:pt x="210" y="8"/>
                  </a:lnTo>
                  <a:cubicBezTo>
                    <a:pt x="194" y="3"/>
                    <a:pt x="178" y="0"/>
                    <a:pt x="1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6761;p60"/>
            <p:cNvSpPr/>
            <p:nvPr/>
          </p:nvSpPr>
          <p:spPr>
            <a:xfrm>
              <a:off x="3316400" y="2951800"/>
              <a:ext cx="53350" cy="24050"/>
            </a:xfrm>
            <a:custGeom>
              <a:avLst/>
              <a:gdLst/>
              <a:ahLst/>
              <a:cxnLst/>
              <a:rect l="l" t="t" r="r" b="b"/>
              <a:pathLst>
                <a:path w="2134" h="962" extrusionOk="0">
                  <a:moveTo>
                    <a:pt x="157" y="1"/>
                  </a:moveTo>
                  <a:cubicBezTo>
                    <a:pt x="99" y="1"/>
                    <a:pt x="43" y="39"/>
                    <a:pt x="24" y="100"/>
                  </a:cubicBezTo>
                  <a:cubicBezTo>
                    <a:pt x="0" y="173"/>
                    <a:pt x="32" y="261"/>
                    <a:pt x="113" y="285"/>
                  </a:cubicBezTo>
                  <a:lnTo>
                    <a:pt x="1924" y="945"/>
                  </a:lnTo>
                  <a:cubicBezTo>
                    <a:pt x="1940" y="954"/>
                    <a:pt x="1956" y="954"/>
                    <a:pt x="1972" y="962"/>
                  </a:cubicBezTo>
                  <a:cubicBezTo>
                    <a:pt x="2037" y="962"/>
                    <a:pt x="2085" y="921"/>
                    <a:pt x="2109" y="865"/>
                  </a:cubicBezTo>
                  <a:cubicBezTo>
                    <a:pt x="2133" y="784"/>
                    <a:pt x="2101" y="704"/>
                    <a:pt x="2021" y="672"/>
                  </a:cubicBezTo>
                  <a:lnTo>
                    <a:pt x="209" y="12"/>
                  </a:lnTo>
                  <a:cubicBezTo>
                    <a:pt x="192" y="4"/>
                    <a:pt x="175" y="1"/>
                    <a:pt x="1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6762;p60"/>
            <p:cNvSpPr/>
            <p:nvPr/>
          </p:nvSpPr>
          <p:spPr>
            <a:xfrm>
              <a:off x="3303300" y="2990350"/>
              <a:ext cx="53575" cy="23950"/>
            </a:xfrm>
            <a:custGeom>
              <a:avLst/>
              <a:gdLst/>
              <a:ahLst/>
              <a:cxnLst/>
              <a:rect l="l" t="t" r="r" b="b"/>
              <a:pathLst>
                <a:path w="2143" h="958" extrusionOk="0">
                  <a:moveTo>
                    <a:pt x="171" y="0"/>
                  </a:moveTo>
                  <a:cubicBezTo>
                    <a:pt x="108" y="0"/>
                    <a:pt x="52" y="38"/>
                    <a:pt x="33" y="96"/>
                  </a:cubicBezTo>
                  <a:cubicBezTo>
                    <a:pt x="1" y="176"/>
                    <a:pt x="41" y="257"/>
                    <a:pt x="114" y="281"/>
                  </a:cubicBezTo>
                  <a:lnTo>
                    <a:pt x="1925" y="949"/>
                  </a:lnTo>
                  <a:cubicBezTo>
                    <a:pt x="1941" y="949"/>
                    <a:pt x="1957" y="957"/>
                    <a:pt x="1981" y="957"/>
                  </a:cubicBezTo>
                  <a:cubicBezTo>
                    <a:pt x="2038" y="957"/>
                    <a:pt x="2094" y="917"/>
                    <a:pt x="2118" y="861"/>
                  </a:cubicBezTo>
                  <a:cubicBezTo>
                    <a:pt x="2142" y="788"/>
                    <a:pt x="2102" y="700"/>
                    <a:pt x="2030" y="675"/>
                  </a:cubicBezTo>
                  <a:lnTo>
                    <a:pt x="218" y="7"/>
                  </a:lnTo>
                  <a:cubicBezTo>
                    <a:pt x="202" y="3"/>
                    <a:pt x="186" y="0"/>
                    <a:pt x="1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6763;p60"/>
            <p:cNvSpPr/>
            <p:nvPr/>
          </p:nvSpPr>
          <p:spPr>
            <a:xfrm>
              <a:off x="2902600" y="2919100"/>
              <a:ext cx="165675" cy="103250"/>
            </a:xfrm>
            <a:custGeom>
              <a:avLst/>
              <a:gdLst/>
              <a:ahLst/>
              <a:cxnLst/>
              <a:rect l="l" t="t" r="r" b="b"/>
              <a:pathLst>
                <a:path w="6627" h="4130" extrusionOk="0">
                  <a:moveTo>
                    <a:pt x="3822" y="1"/>
                  </a:moveTo>
                  <a:cubicBezTo>
                    <a:pt x="3565" y="1"/>
                    <a:pt x="3343" y="48"/>
                    <a:pt x="3221" y="177"/>
                  </a:cubicBezTo>
                  <a:cubicBezTo>
                    <a:pt x="2617" y="829"/>
                    <a:pt x="1" y="4129"/>
                    <a:pt x="1" y="4129"/>
                  </a:cubicBezTo>
                  <a:cubicBezTo>
                    <a:pt x="1" y="4129"/>
                    <a:pt x="3511" y="2406"/>
                    <a:pt x="3881" y="2044"/>
                  </a:cubicBezTo>
                  <a:cubicBezTo>
                    <a:pt x="4163" y="1762"/>
                    <a:pt x="4428" y="1465"/>
                    <a:pt x="4678" y="1151"/>
                  </a:cubicBezTo>
                  <a:cubicBezTo>
                    <a:pt x="4678" y="1151"/>
                    <a:pt x="6626" y="973"/>
                    <a:pt x="5410" y="321"/>
                  </a:cubicBezTo>
                  <a:cubicBezTo>
                    <a:pt x="5410" y="321"/>
                    <a:pt x="4495" y="1"/>
                    <a:pt x="3822" y="1"/>
                  </a:cubicBezTo>
                  <a:close/>
                </a:path>
              </a:pathLst>
            </a:custGeom>
            <a:solidFill>
              <a:srgbClr val="FF72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6764;p60"/>
            <p:cNvSpPr/>
            <p:nvPr/>
          </p:nvSpPr>
          <p:spPr>
            <a:xfrm>
              <a:off x="2822300" y="2897375"/>
              <a:ext cx="207925" cy="91950"/>
            </a:xfrm>
            <a:custGeom>
              <a:avLst/>
              <a:gdLst/>
              <a:ahLst/>
              <a:cxnLst/>
              <a:rect l="l" t="t" r="r" b="b"/>
              <a:pathLst>
                <a:path w="8317" h="3678" extrusionOk="0">
                  <a:moveTo>
                    <a:pt x="3247" y="1"/>
                  </a:moveTo>
                  <a:cubicBezTo>
                    <a:pt x="3219" y="1"/>
                    <a:pt x="3192" y="3"/>
                    <a:pt x="3164" y="7"/>
                  </a:cubicBezTo>
                  <a:cubicBezTo>
                    <a:pt x="2963" y="47"/>
                    <a:pt x="2802" y="321"/>
                    <a:pt x="2963" y="458"/>
                  </a:cubicBezTo>
                  <a:cubicBezTo>
                    <a:pt x="2798" y="432"/>
                    <a:pt x="2633" y="420"/>
                    <a:pt x="2468" y="420"/>
                  </a:cubicBezTo>
                  <a:cubicBezTo>
                    <a:pt x="1645" y="420"/>
                    <a:pt x="846" y="733"/>
                    <a:pt x="242" y="1303"/>
                  </a:cubicBezTo>
                  <a:cubicBezTo>
                    <a:pt x="121" y="1416"/>
                    <a:pt x="1" y="1569"/>
                    <a:pt x="17" y="1738"/>
                  </a:cubicBezTo>
                  <a:cubicBezTo>
                    <a:pt x="49" y="1947"/>
                    <a:pt x="274" y="2068"/>
                    <a:pt x="476" y="2140"/>
                  </a:cubicBezTo>
                  <a:cubicBezTo>
                    <a:pt x="995" y="2348"/>
                    <a:pt x="1534" y="2556"/>
                    <a:pt x="2094" y="2556"/>
                  </a:cubicBezTo>
                  <a:cubicBezTo>
                    <a:pt x="2142" y="2556"/>
                    <a:pt x="2190" y="2554"/>
                    <a:pt x="2239" y="2551"/>
                  </a:cubicBezTo>
                  <a:cubicBezTo>
                    <a:pt x="2312" y="2547"/>
                    <a:pt x="2390" y="2539"/>
                    <a:pt x="2467" y="2539"/>
                  </a:cubicBezTo>
                  <a:cubicBezTo>
                    <a:pt x="2560" y="2539"/>
                    <a:pt x="2651" y="2551"/>
                    <a:pt x="2730" y="2599"/>
                  </a:cubicBezTo>
                  <a:cubicBezTo>
                    <a:pt x="2818" y="2680"/>
                    <a:pt x="2907" y="2768"/>
                    <a:pt x="2971" y="2873"/>
                  </a:cubicBezTo>
                  <a:cubicBezTo>
                    <a:pt x="3127" y="3052"/>
                    <a:pt x="3353" y="3149"/>
                    <a:pt x="3584" y="3149"/>
                  </a:cubicBezTo>
                  <a:cubicBezTo>
                    <a:pt x="3687" y="3149"/>
                    <a:pt x="3790" y="3130"/>
                    <a:pt x="3889" y="3090"/>
                  </a:cubicBezTo>
                  <a:cubicBezTo>
                    <a:pt x="4018" y="3038"/>
                    <a:pt x="4164" y="2951"/>
                    <a:pt x="4292" y="2951"/>
                  </a:cubicBezTo>
                  <a:cubicBezTo>
                    <a:pt x="4341" y="2951"/>
                    <a:pt x="4387" y="2963"/>
                    <a:pt x="4428" y="2994"/>
                  </a:cubicBezTo>
                  <a:cubicBezTo>
                    <a:pt x="4493" y="3050"/>
                    <a:pt x="4541" y="3114"/>
                    <a:pt x="4581" y="3195"/>
                  </a:cubicBezTo>
                  <a:cubicBezTo>
                    <a:pt x="4774" y="3477"/>
                    <a:pt x="5153" y="3541"/>
                    <a:pt x="5491" y="3573"/>
                  </a:cubicBezTo>
                  <a:cubicBezTo>
                    <a:pt x="6119" y="3638"/>
                    <a:pt x="6747" y="3670"/>
                    <a:pt x="7383" y="3678"/>
                  </a:cubicBezTo>
                  <a:cubicBezTo>
                    <a:pt x="7584" y="3678"/>
                    <a:pt x="7809" y="3670"/>
                    <a:pt x="7986" y="3557"/>
                  </a:cubicBezTo>
                  <a:cubicBezTo>
                    <a:pt x="8236" y="3388"/>
                    <a:pt x="8317" y="3050"/>
                    <a:pt x="8276" y="2744"/>
                  </a:cubicBezTo>
                  <a:cubicBezTo>
                    <a:pt x="8123" y="1432"/>
                    <a:pt x="5982" y="377"/>
                    <a:pt x="4847" y="257"/>
                  </a:cubicBezTo>
                  <a:cubicBezTo>
                    <a:pt x="4477" y="208"/>
                    <a:pt x="4106" y="240"/>
                    <a:pt x="3752" y="128"/>
                  </a:cubicBezTo>
                  <a:cubicBezTo>
                    <a:pt x="3585" y="79"/>
                    <a:pt x="3419" y="1"/>
                    <a:pt x="3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6765;p60"/>
            <p:cNvSpPr/>
            <p:nvPr/>
          </p:nvSpPr>
          <p:spPr>
            <a:xfrm>
              <a:off x="2871200" y="2933975"/>
              <a:ext cx="181575" cy="64425"/>
            </a:xfrm>
            <a:custGeom>
              <a:avLst/>
              <a:gdLst/>
              <a:ahLst/>
              <a:cxnLst/>
              <a:rect l="l" t="t" r="r" b="b"/>
              <a:pathLst>
                <a:path w="7263" h="2577" extrusionOk="0">
                  <a:moveTo>
                    <a:pt x="1" y="0"/>
                  </a:moveTo>
                  <a:lnTo>
                    <a:pt x="1" y="0"/>
                  </a:lnTo>
                  <a:cubicBezTo>
                    <a:pt x="3511" y="322"/>
                    <a:pt x="7262" y="2576"/>
                    <a:pt x="7262" y="2576"/>
                  </a:cubicBezTo>
                  <a:lnTo>
                    <a:pt x="6312" y="1272"/>
                  </a:lnTo>
                  <a:cubicBezTo>
                    <a:pt x="4292" y="65"/>
                    <a:pt x="1"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6766;p60"/>
            <p:cNvSpPr/>
            <p:nvPr/>
          </p:nvSpPr>
          <p:spPr>
            <a:xfrm>
              <a:off x="2906825" y="2944625"/>
              <a:ext cx="29425" cy="12100"/>
            </a:xfrm>
            <a:custGeom>
              <a:avLst/>
              <a:gdLst/>
              <a:ahLst/>
              <a:cxnLst/>
              <a:rect l="l" t="t" r="r" b="b"/>
              <a:pathLst>
                <a:path w="1177" h="484" extrusionOk="0">
                  <a:moveTo>
                    <a:pt x="806" y="1"/>
                  </a:moveTo>
                  <a:lnTo>
                    <a:pt x="1" y="484"/>
                  </a:lnTo>
                  <a:lnTo>
                    <a:pt x="1" y="484"/>
                  </a:lnTo>
                  <a:lnTo>
                    <a:pt x="1176" y="105"/>
                  </a:lnTo>
                  <a:lnTo>
                    <a:pt x="8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6767;p60"/>
            <p:cNvSpPr/>
            <p:nvPr/>
          </p:nvSpPr>
          <p:spPr>
            <a:xfrm>
              <a:off x="2953325" y="2961950"/>
              <a:ext cx="48525" cy="9275"/>
            </a:xfrm>
            <a:custGeom>
              <a:avLst/>
              <a:gdLst/>
              <a:ahLst/>
              <a:cxnLst/>
              <a:rect l="l" t="t" r="r" b="b"/>
              <a:pathLst>
                <a:path w="1941" h="371" extrusionOk="0">
                  <a:moveTo>
                    <a:pt x="1345" y="0"/>
                  </a:moveTo>
                  <a:lnTo>
                    <a:pt x="0" y="370"/>
                  </a:lnTo>
                  <a:lnTo>
                    <a:pt x="1940" y="217"/>
                  </a:lnTo>
                  <a:lnTo>
                    <a:pt x="13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6768;p60"/>
            <p:cNvSpPr/>
            <p:nvPr/>
          </p:nvSpPr>
          <p:spPr>
            <a:xfrm>
              <a:off x="3079900" y="2820725"/>
              <a:ext cx="195250" cy="123625"/>
            </a:xfrm>
            <a:custGeom>
              <a:avLst/>
              <a:gdLst/>
              <a:ahLst/>
              <a:cxnLst/>
              <a:rect l="l" t="t" r="r" b="b"/>
              <a:pathLst>
                <a:path w="7810" h="4945" extrusionOk="0">
                  <a:moveTo>
                    <a:pt x="6073" y="0"/>
                  </a:moveTo>
                  <a:cubicBezTo>
                    <a:pt x="5554" y="0"/>
                    <a:pt x="5037" y="124"/>
                    <a:pt x="4565" y="368"/>
                  </a:cubicBezTo>
                  <a:cubicBezTo>
                    <a:pt x="4663" y="203"/>
                    <a:pt x="4467" y="11"/>
                    <a:pt x="4278" y="11"/>
                  </a:cubicBezTo>
                  <a:cubicBezTo>
                    <a:pt x="4264" y="11"/>
                    <a:pt x="4249" y="12"/>
                    <a:pt x="4235" y="14"/>
                  </a:cubicBezTo>
                  <a:cubicBezTo>
                    <a:pt x="4034" y="46"/>
                    <a:pt x="3881" y="207"/>
                    <a:pt x="3712" y="328"/>
                  </a:cubicBezTo>
                  <a:cubicBezTo>
                    <a:pt x="3414" y="537"/>
                    <a:pt x="3052" y="634"/>
                    <a:pt x="2722" y="795"/>
                  </a:cubicBezTo>
                  <a:cubicBezTo>
                    <a:pt x="1683" y="1286"/>
                    <a:pt x="1" y="2968"/>
                    <a:pt x="291" y="4256"/>
                  </a:cubicBezTo>
                  <a:cubicBezTo>
                    <a:pt x="355" y="4554"/>
                    <a:pt x="532" y="4852"/>
                    <a:pt x="830" y="4925"/>
                  </a:cubicBezTo>
                  <a:cubicBezTo>
                    <a:pt x="881" y="4939"/>
                    <a:pt x="932" y="4945"/>
                    <a:pt x="984" y="4945"/>
                  </a:cubicBezTo>
                  <a:cubicBezTo>
                    <a:pt x="1136" y="4945"/>
                    <a:pt x="1290" y="4892"/>
                    <a:pt x="1434" y="4844"/>
                  </a:cubicBezTo>
                  <a:cubicBezTo>
                    <a:pt x="2030" y="4635"/>
                    <a:pt x="2617" y="4401"/>
                    <a:pt x="3197" y="4136"/>
                  </a:cubicBezTo>
                  <a:cubicBezTo>
                    <a:pt x="3503" y="3999"/>
                    <a:pt x="3841" y="3814"/>
                    <a:pt x="3921" y="3484"/>
                  </a:cubicBezTo>
                  <a:cubicBezTo>
                    <a:pt x="3938" y="3403"/>
                    <a:pt x="3962" y="3323"/>
                    <a:pt x="4002" y="3242"/>
                  </a:cubicBezTo>
                  <a:cubicBezTo>
                    <a:pt x="4060" y="3164"/>
                    <a:pt x="4151" y="3142"/>
                    <a:pt x="4252" y="3142"/>
                  </a:cubicBezTo>
                  <a:cubicBezTo>
                    <a:pt x="4347" y="3142"/>
                    <a:pt x="4451" y="3162"/>
                    <a:pt x="4541" y="3170"/>
                  </a:cubicBezTo>
                  <a:cubicBezTo>
                    <a:pt x="4554" y="3170"/>
                    <a:pt x="4566" y="3170"/>
                    <a:pt x="4579" y="3170"/>
                  </a:cubicBezTo>
                  <a:cubicBezTo>
                    <a:pt x="4910" y="3170"/>
                    <a:pt x="5214" y="2965"/>
                    <a:pt x="5346" y="2654"/>
                  </a:cubicBezTo>
                  <a:cubicBezTo>
                    <a:pt x="5371" y="2542"/>
                    <a:pt x="5419" y="2429"/>
                    <a:pt x="5491" y="2324"/>
                  </a:cubicBezTo>
                  <a:cubicBezTo>
                    <a:pt x="5596" y="2196"/>
                    <a:pt x="5773" y="2163"/>
                    <a:pt x="5934" y="2123"/>
                  </a:cubicBezTo>
                  <a:cubicBezTo>
                    <a:pt x="6522" y="1962"/>
                    <a:pt x="7005" y="1552"/>
                    <a:pt x="7472" y="1157"/>
                  </a:cubicBezTo>
                  <a:cubicBezTo>
                    <a:pt x="7633" y="1020"/>
                    <a:pt x="7810" y="835"/>
                    <a:pt x="7770" y="626"/>
                  </a:cubicBezTo>
                  <a:cubicBezTo>
                    <a:pt x="7729" y="465"/>
                    <a:pt x="7568" y="360"/>
                    <a:pt x="7415" y="288"/>
                  </a:cubicBezTo>
                  <a:cubicBezTo>
                    <a:pt x="6986" y="96"/>
                    <a:pt x="6529" y="0"/>
                    <a:pt x="6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6769;p60"/>
            <p:cNvSpPr/>
            <p:nvPr/>
          </p:nvSpPr>
          <p:spPr>
            <a:xfrm>
              <a:off x="3075075" y="2845625"/>
              <a:ext cx="150975" cy="119975"/>
            </a:xfrm>
            <a:custGeom>
              <a:avLst/>
              <a:gdLst/>
              <a:ahLst/>
              <a:cxnLst/>
              <a:rect l="l" t="t" r="r" b="b"/>
              <a:pathLst>
                <a:path w="6039" h="4799" extrusionOk="0">
                  <a:moveTo>
                    <a:pt x="6038" y="0"/>
                  </a:moveTo>
                  <a:cubicBezTo>
                    <a:pt x="6038" y="0"/>
                    <a:pt x="1997" y="1465"/>
                    <a:pt x="476" y="3260"/>
                  </a:cubicBezTo>
                  <a:lnTo>
                    <a:pt x="1" y="4798"/>
                  </a:lnTo>
                  <a:cubicBezTo>
                    <a:pt x="1" y="4798"/>
                    <a:pt x="2818" y="1441"/>
                    <a:pt x="60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6770;p60"/>
            <p:cNvSpPr/>
            <p:nvPr/>
          </p:nvSpPr>
          <p:spPr>
            <a:xfrm>
              <a:off x="3027575" y="2653425"/>
              <a:ext cx="164050" cy="255300"/>
            </a:xfrm>
            <a:custGeom>
              <a:avLst/>
              <a:gdLst/>
              <a:ahLst/>
              <a:cxnLst/>
              <a:rect l="l" t="t" r="r" b="b"/>
              <a:pathLst>
                <a:path w="6562" h="10212" extrusionOk="0">
                  <a:moveTo>
                    <a:pt x="5224" y="0"/>
                  </a:moveTo>
                  <a:cubicBezTo>
                    <a:pt x="5190" y="0"/>
                    <a:pt x="5155" y="3"/>
                    <a:pt x="5121" y="8"/>
                  </a:cubicBezTo>
                  <a:cubicBezTo>
                    <a:pt x="4710" y="72"/>
                    <a:pt x="4469" y="483"/>
                    <a:pt x="4187" y="789"/>
                  </a:cubicBezTo>
                  <a:cubicBezTo>
                    <a:pt x="3422" y="1610"/>
                    <a:pt x="2078" y="1924"/>
                    <a:pt x="1691" y="2979"/>
                  </a:cubicBezTo>
                  <a:cubicBezTo>
                    <a:pt x="1514" y="3454"/>
                    <a:pt x="1579" y="3985"/>
                    <a:pt x="1611" y="4484"/>
                  </a:cubicBezTo>
                  <a:cubicBezTo>
                    <a:pt x="1627" y="4556"/>
                    <a:pt x="1619" y="4621"/>
                    <a:pt x="1587" y="4685"/>
                  </a:cubicBezTo>
                  <a:cubicBezTo>
                    <a:pt x="1530" y="4742"/>
                    <a:pt x="1466" y="4790"/>
                    <a:pt x="1394" y="4806"/>
                  </a:cubicBezTo>
                  <a:cubicBezTo>
                    <a:pt x="1208" y="4878"/>
                    <a:pt x="1200" y="5442"/>
                    <a:pt x="1047" y="5563"/>
                  </a:cubicBezTo>
                  <a:cubicBezTo>
                    <a:pt x="202" y="6271"/>
                    <a:pt x="903" y="6811"/>
                    <a:pt x="460" y="7817"/>
                  </a:cubicBezTo>
                  <a:cubicBezTo>
                    <a:pt x="1" y="8879"/>
                    <a:pt x="1836" y="9886"/>
                    <a:pt x="1836" y="9886"/>
                  </a:cubicBezTo>
                  <a:cubicBezTo>
                    <a:pt x="2649" y="10103"/>
                    <a:pt x="2408" y="10103"/>
                    <a:pt x="3245" y="10208"/>
                  </a:cubicBezTo>
                  <a:cubicBezTo>
                    <a:pt x="3265" y="10210"/>
                    <a:pt x="3287" y="10211"/>
                    <a:pt x="3311" y="10211"/>
                  </a:cubicBezTo>
                  <a:cubicBezTo>
                    <a:pt x="3633" y="10211"/>
                    <a:pt x="4317" y="10022"/>
                    <a:pt x="4549" y="9910"/>
                  </a:cubicBezTo>
                  <a:cubicBezTo>
                    <a:pt x="4984" y="9717"/>
                    <a:pt x="5298" y="8566"/>
                    <a:pt x="5540" y="8324"/>
                  </a:cubicBezTo>
                  <a:cubicBezTo>
                    <a:pt x="5636" y="8227"/>
                    <a:pt x="5773" y="8155"/>
                    <a:pt x="5878" y="8058"/>
                  </a:cubicBezTo>
                  <a:cubicBezTo>
                    <a:pt x="6143" y="7801"/>
                    <a:pt x="6224" y="7414"/>
                    <a:pt x="6079" y="7076"/>
                  </a:cubicBezTo>
                  <a:cubicBezTo>
                    <a:pt x="6014" y="6931"/>
                    <a:pt x="5910" y="6802"/>
                    <a:pt x="5902" y="6641"/>
                  </a:cubicBezTo>
                  <a:cubicBezTo>
                    <a:pt x="5886" y="6448"/>
                    <a:pt x="6023" y="6279"/>
                    <a:pt x="6127" y="6118"/>
                  </a:cubicBezTo>
                  <a:cubicBezTo>
                    <a:pt x="6497" y="5547"/>
                    <a:pt x="6562" y="4838"/>
                    <a:pt x="6320" y="4210"/>
                  </a:cubicBezTo>
                  <a:cubicBezTo>
                    <a:pt x="6159" y="3816"/>
                    <a:pt x="5878" y="3446"/>
                    <a:pt x="5902" y="3019"/>
                  </a:cubicBezTo>
                  <a:cubicBezTo>
                    <a:pt x="5926" y="2850"/>
                    <a:pt x="5966" y="2681"/>
                    <a:pt x="6031" y="2520"/>
                  </a:cubicBezTo>
                  <a:cubicBezTo>
                    <a:pt x="6143" y="2133"/>
                    <a:pt x="6200" y="1739"/>
                    <a:pt x="6192" y="1344"/>
                  </a:cubicBezTo>
                  <a:cubicBezTo>
                    <a:pt x="6200" y="1022"/>
                    <a:pt x="6111" y="700"/>
                    <a:pt x="5942" y="419"/>
                  </a:cubicBezTo>
                  <a:cubicBezTo>
                    <a:pt x="5784" y="174"/>
                    <a:pt x="5510" y="0"/>
                    <a:pt x="52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6771;p60"/>
            <p:cNvSpPr/>
            <p:nvPr/>
          </p:nvSpPr>
          <p:spPr>
            <a:xfrm>
              <a:off x="3052550" y="2676350"/>
              <a:ext cx="126600" cy="342375"/>
            </a:xfrm>
            <a:custGeom>
              <a:avLst/>
              <a:gdLst/>
              <a:ahLst/>
              <a:cxnLst/>
              <a:rect l="l" t="t" r="r" b="b"/>
              <a:pathLst>
                <a:path w="5064" h="13695" extrusionOk="0">
                  <a:moveTo>
                    <a:pt x="3735" y="1"/>
                  </a:moveTo>
                  <a:cubicBezTo>
                    <a:pt x="3735" y="1"/>
                    <a:pt x="3220" y="2529"/>
                    <a:pt x="2512" y="5354"/>
                  </a:cubicBezTo>
                  <a:lnTo>
                    <a:pt x="1288" y="3261"/>
                  </a:lnTo>
                  <a:lnTo>
                    <a:pt x="2294" y="6191"/>
                  </a:lnTo>
                  <a:cubicBezTo>
                    <a:pt x="1594" y="8840"/>
                    <a:pt x="749" y="11553"/>
                    <a:pt x="0" y="12543"/>
                  </a:cubicBezTo>
                  <a:lnTo>
                    <a:pt x="942" y="13694"/>
                  </a:lnTo>
                  <a:cubicBezTo>
                    <a:pt x="942" y="13694"/>
                    <a:pt x="1852" y="9895"/>
                    <a:pt x="2359" y="7576"/>
                  </a:cubicBezTo>
                  <a:lnTo>
                    <a:pt x="2359" y="7608"/>
                  </a:lnTo>
                  <a:lnTo>
                    <a:pt x="4581" y="4589"/>
                  </a:lnTo>
                  <a:lnTo>
                    <a:pt x="2521" y="6858"/>
                  </a:lnTo>
                  <a:lnTo>
                    <a:pt x="2521" y="6858"/>
                  </a:lnTo>
                  <a:cubicBezTo>
                    <a:pt x="2687" y="6073"/>
                    <a:pt x="2853" y="5251"/>
                    <a:pt x="3011" y="4420"/>
                  </a:cubicBezTo>
                  <a:lnTo>
                    <a:pt x="5064" y="1619"/>
                  </a:lnTo>
                  <a:lnTo>
                    <a:pt x="3228" y="3293"/>
                  </a:lnTo>
                  <a:cubicBezTo>
                    <a:pt x="3446" y="2110"/>
                    <a:pt x="3623" y="967"/>
                    <a:pt x="37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6772;p60"/>
            <p:cNvSpPr/>
            <p:nvPr/>
          </p:nvSpPr>
          <p:spPr>
            <a:xfrm>
              <a:off x="2920925" y="2548500"/>
              <a:ext cx="181550" cy="313250"/>
            </a:xfrm>
            <a:custGeom>
              <a:avLst/>
              <a:gdLst/>
              <a:ahLst/>
              <a:cxnLst/>
              <a:rect l="l" t="t" r="r" b="b"/>
              <a:pathLst>
                <a:path w="7262" h="12530" extrusionOk="0">
                  <a:moveTo>
                    <a:pt x="2958" y="1"/>
                  </a:moveTo>
                  <a:cubicBezTo>
                    <a:pt x="2793" y="1"/>
                    <a:pt x="2630" y="41"/>
                    <a:pt x="2488" y="132"/>
                  </a:cubicBezTo>
                  <a:cubicBezTo>
                    <a:pt x="2069" y="397"/>
                    <a:pt x="1989" y="953"/>
                    <a:pt x="1820" y="1420"/>
                  </a:cubicBezTo>
                  <a:cubicBezTo>
                    <a:pt x="1369" y="2684"/>
                    <a:pt x="40" y="3658"/>
                    <a:pt x="97" y="4994"/>
                  </a:cubicBezTo>
                  <a:cubicBezTo>
                    <a:pt x="129" y="5598"/>
                    <a:pt x="443" y="6153"/>
                    <a:pt x="725" y="6693"/>
                  </a:cubicBezTo>
                  <a:cubicBezTo>
                    <a:pt x="765" y="6765"/>
                    <a:pt x="789" y="6846"/>
                    <a:pt x="781" y="6926"/>
                  </a:cubicBezTo>
                  <a:cubicBezTo>
                    <a:pt x="757" y="7015"/>
                    <a:pt x="701" y="7095"/>
                    <a:pt x="628" y="7151"/>
                  </a:cubicBezTo>
                  <a:cubicBezTo>
                    <a:pt x="459" y="7320"/>
                    <a:pt x="709" y="7940"/>
                    <a:pt x="604" y="8150"/>
                  </a:cubicBezTo>
                  <a:cubicBezTo>
                    <a:pt x="0" y="9317"/>
                    <a:pt x="1031" y="9591"/>
                    <a:pt x="1007" y="10903"/>
                  </a:cubicBezTo>
                  <a:cubicBezTo>
                    <a:pt x="990" y="12280"/>
                    <a:pt x="3478" y="12529"/>
                    <a:pt x="3478" y="12529"/>
                  </a:cubicBezTo>
                  <a:cubicBezTo>
                    <a:pt x="4484" y="12392"/>
                    <a:pt x="4211" y="12505"/>
                    <a:pt x="5185" y="12231"/>
                  </a:cubicBezTo>
                  <a:cubicBezTo>
                    <a:pt x="5507" y="12135"/>
                    <a:pt x="6255" y="11539"/>
                    <a:pt x="6489" y="11289"/>
                  </a:cubicBezTo>
                  <a:cubicBezTo>
                    <a:pt x="6875" y="10879"/>
                    <a:pt x="6674" y="9462"/>
                    <a:pt x="6835" y="9084"/>
                  </a:cubicBezTo>
                  <a:cubicBezTo>
                    <a:pt x="6899" y="8923"/>
                    <a:pt x="7012" y="8786"/>
                    <a:pt x="7084" y="8625"/>
                  </a:cubicBezTo>
                  <a:cubicBezTo>
                    <a:pt x="7262" y="8222"/>
                    <a:pt x="7165" y="7755"/>
                    <a:pt x="6851" y="7449"/>
                  </a:cubicBezTo>
                  <a:cubicBezTo>
                    <a:pt x="6714" y="7320"/>
                    <a:pt x="6537" y="7224"/>
                    <a:pt x="6449" y="7063"/>
                  </a:cubicBezTo>
                  <a:cubicBezTo>
                    <a:pt x="6344" y="6854"/>
                    <a:pt x="6416" y="6604"/>
                    <a:pt x="6457" y="6379"/>
                  </a:cubicBezTo>
                  <a:cubicBezTo>
                    <a:pt x="6593" y="5574"/>
                    <a:pt x="6336" y="4760"/>
                    <a:pt x="5772" y="4181"/>
                  </a:cubicBezTo>
                  <a:cubicBezTo>
                    <a:pt x="5410" y="3827"/>
                    <a:pt x="4927" y="3553"/>
                    <a:pt x="4758" y="3070"/>
                  </a:cubicBezTo>
                  <a:cubicBezTo>
                    <a:pt x="4702" y="2869"/>
                    <a:pt x="4669" y="2667"/>
                    <a:pt x="4653" y="2458"/>
                  </a:cubicBezTo>
                  <a:cubicBezTo>
                    <a:pt x="4605" y="1991"/>
                    <a:pt x="4484" y="1532"/>
                    <a:pt x="4291" y="1098"/>
                  </a:cubicBezTo>
                  <a:cubicBezTo>
                    <a:pt x="4130" y="743"/>
                    <a:pt x="3913" y="405"/>
                    <a:pt x="3583" y="196"/>
                  </a:cubicBezTo>
                  <a:cubicBezTo>
                    <a:pt x="3399" y="72"/>
                    <a:pt x="3177" y="1"/>
                    <a:pt x="29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6773;p60"/>
            <p:cNvSpPr/>
            <p:nvPr/>
          </p:nvSpPr>
          <p:spPr>
            <a:xfrm>
              <a:off x="2953525" y="2581350"/>
              <a:ext cx="112725" cy="409000"/>
            </a:xfrm>
            <a:custGeom>
              <a:avLst/>
              <a:gdLst/>
              <a:ahLst/>
              <a:cxnLst/>
              <a:rect l="l" t="t" r="r" b="b"/>
              <a:pathLst>
                <a:path w="4509" h="16360" extrusionOk="0">
                  <a:moveTo>
                    <a:pt x="2327" y="6498"/>
                  </a:moveTo>
                  <a:lnTo>
                    <a:pt x="2327" y="6498"/>
                  </a:lnTo>
                  <a:cubicBezTo>
                    <a:pt x="2375" y="6795"/>
                    <a:pt x="2424" y="7093"/>
                    <a:pt x="2464" y="7399"/>
                  </a:cubicBezTo>
                  <a:lnTo>
                    <a:pt x="2327" y="6498"/>
                  </a:lnTo>
                  <a:close/>
                  <a:moveTo>
                    <a:pt x="1168" y="1"/>
                  </a:moveTo>
                  <a:cubicBezTo>
                    <a:pt x="1168" y="2"/>
                    <a:pt x="1796" y="3020"/>
                    <a:pt x="2327" y="6457"/>
                  </a:cubicBezTo>
                  <a:lnTo>
                    <a:pt x="0" y="4726"/>
                  </a:lnTo>
                  <a:lnTo>
                    <a:pt x="2480" y="7480"/>
                  </a:lnTo>
                  <a:cubicBezTo>
                    <a:pt x="2955" y="10724"/>
                    <a:pt x="3293" y="14097"/>
                    <a:pt x="2931" y="15530"/>
                  </a:cubicBezTo>
                  <a:lnTo>
                    <a:pt x="4509" y="16359"/>
                  </a:lnTo>
                  <a:cubicBezTo>
                    <a:pt x="4509" y="16359"/>
                    <a:pt x="3728" y="11754"/>
                    <a:pt x="3196" y="8961"/>
                  </a:cubicBezTo>
                  <a:lnTo>
                    <a:pt x="3196" y="8961"/>
                  </a:lnTo>
                  <a:lnTo>
                    <a:pt x="3204" y="9001"/>
                  </a:lnTo>
                  <a:lnTo>
                    <a:pt x="4251" y="4646"/>
                  </a:lnTo>
                  <a:lnTo>
                    <a:pt x="3044" y="8115"/>
                  </a:lnTo>
                  <a:lnTo>
                    <a:pt x="3044" y="8115"/>
                  </a:lnTo>
                  <a:cubicBezTo>
                    <a:pt x="2860" y="7169"/>
                    <a:pt x="2654" y="6178"/>
                    <a:pt x="2448" y="5193"/>
                  </a:cubicBezTo>
                  <a:lnTo>
                    <a:pt x="3390" y="1144"/>
                  </a:lnTo>
                  <a:lnTo>
                    <a:pt x="2158" y="3857"/>
                  </a:lnTo>
                  <a:cubicBezTo>
                    <a:pt x="1844" y="2456"/>
                    <a:pt x="1506" y="1112"/>
                    <a:pt x="11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6774;p60"/>
            <p:cNvSpPr/>
            <p:nvPr/>
          </p:nvSpPr>
          <p:spPr>
            <a:xfrm>
              <a:off x="2804800" y="2649550"/>
              <a:ext cx="232675" cy="286450"/>
            </a:xfrm>
            <a:custGeom>
              <a:avLst/>
              <a:gdLst/>
              <a:ahLst/>
              <a:cxnLst/>
              <a:rect l="l" t="t" r="r" b="b"/>
              <a:pathLst>
                <a:path w="9307" h="11458" extrusionOk="0">
                  <a:moveTo>
                    <a:pt x="1536" y="1"/>
                  </a:moveTo>
                  <a:cubicBezTo>
                    <a:pt x="1193" y="1"/>
                    <a:pt x="844" y="147"/>
                    <a:pt x="668" y="429"/>
                  </a:cubicBezTo>
                  <a:cubicBezTo>
                    <a:pt x="403" y="855"/>
                    <a:pt x="580" y="1395"/>
                    <a:pt x="628" y="1886"/>
                  </a:cubicBezTo>
                  <a:cubicBezTo>
                    <a:pt x="773" y="3222"/>
                    <a:pt x="0" y="4679"/>
                    <a:pt x="636" y="5855"/>
                  </a:cubicBezTo>
                  <a:cubicBezTo>
                    <a:pt x="926" y="6394"/>
                    <a:pt x="1457" y="6748"/>
                    <a:pt x="1940" y="7110"/>
                  </a:cubicBezTo>
                  <a:cubicBezTo>
                    <a:pt x="2013" y="7151"/>
                    <a:pt x="2069" y="7215"/>
                    <a:pt x="2101" y="7296"/>
                  </a:cubicBezTo>
                  <a:cubicBezTo>
                    <a:pt x="2117" y="7392"/>
                    <a:pt x="2101" y="7481"/>
                    <a:pt x="2053" y="7569"/>
                  </a:cubicBezTo>
                  <a:cubicBezTo>
                    <a:pt x="1981" y="7787"/>
                    <a:pt x="2480" y="8238"/>
                    <a:pt x="2472" y="8471"/>
                  </a:cubicBezTo>
                  <a:cubicBezTo>
                    <a:pt x="2439" y="9791"/>
                    <a:pt x="3478" y="9590"/>
                    <a:pt x="4033" y="10781"/>
                  </a:cubicBezTo>
                  <a:cubicBezTo>
                    <a:pt x="4280" y="11306"/>
                    <a:pt x="4838" y="11458"/>
                    <a:pt x="5402" y="11458"/>
                  </a:cubicBezTo>
                  <a:cubicBezTo>
                    <a:pt x="6181" y="11458"/>
                    <a:pt x="6972" y="11168"/>
                    <a:pt x="6972" y="11168"/>
                  </a:cubicBezTo>
                  <a:cubicBezTo>
                    <a:pt x="7809" y="10604"/>
                    <a:pt x="7616" y="10822"/>
                    <a:pt x="8373" y="10153"/>
                  </a:cubicBezTo>
                  <a:cubicBezTo>
                    <a:pt x="8622" y="9920"/>
                    <a:pt x="9041" y="9059"/>
                    <a:pt x="9137" y="8745"/>
                  </a:cubicBezTo>
                  <a:cubicBezTo>
                    <a:pt x="9306" y="8197"/>
                    <a:pt x="8509" y="7006"/>
                    <a:pt x="8485" y="6603"/>
                  </a:cubicBezTo>
                  <a:cubicBezTo>
                    <a:pt x="8477" y="6426"/>
                    <a:pt x="8517" y="6257"/>
                    <a:pt x="8517" y="6080"/>
                  </a:cubicBezTo>
                  <a:cubicBezTo>
                    <a:pt x="8493" y="5637"/>
                    <a:pt x="8203" y="5259"/>
                    <a:pt x="7785" y="5122"/>
                  </a:cubicBezTo>
                  <a:cubicBezTo>
                    <a:pt x="7608" y="5066"/>
                    <a:pt x="7406" y="5058"/>
                    <a:pt x="7262" y="4945"/>
                  </a:cubicBezTo>
                  <a:cubicBezTo>
                    <a:pt x="7076" y="4808"/>
                    <a:pt x="7028" y="4550"/>
                    <a:pt x="6964" y="4325"/>
                  </a:cubicBezTo>
                  <a:cubicBezTo>
                    <a:pt x="6738" y="3552"/>
                    <a:pt x="6151" y="2924"/>
                    <a:pt x="5394" y="2659"/>
                  </a:cubicBezTo>
                  <a:cubicBezTo>
                    <a:pt x="4911" y="2490"/>
                    <a:pt x="4355" y="2457"/>
                    <a:pt x="3993" y="2095"/>
                  </a:cubicBezTo>
                  <a:cubicBezTo>
                    <a:pt x="3856" y="1942"/>
                    <a:pt x="3736" y="1773"/>
                    <a:pt x="3639" y="1588"/>
                  </a:cubicBezTo>
                  <a:cubicBezTo>
                    <a:pt x="3389" y="1185"/>
                    <a:pt x="3075" y="823"/>
                    <a:pt x="2713" y="517"/>
                  </a:cubicBezTo>
                  <a:cubicBezTo>
                    <a:pt x="2407" y="276"/>
                    <a:pt x="2069" y="66"/>
                    <a:pt x="1683" y="10"/>
                  </a:cubicBezTo>
                  <a:cubicBezTo>
                    <a:pt x="1634" y="4"/>
                    <a:pt x="1585" y="1"/>
                    <a:pt x="1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6775;p60"/>
            <p:cNvSpPr/>
            <p:nvPr/>
          </p:nvSpPr>
          <p:spPr>
            <a:xfrm>
              <a:off x="2851275" y="2728875"/>
              <a:ext cx="225650" cy="324675"/>
            </a:xfrm>
            <a:custGeom>
              <a:avLst/>
              <a:gdLst/>
              <a:ahLst/>
              <a:cxnLst/>
              <a:rect l="l" t="t" r="r" b="b"/>
              <a:pathLst>
                <a:path w="9026" h="12987" extrusionOk="0">
                  <a:moveTo>
                    <a:pt x="2504" y="1"/>
                  </a:moveTo>
                  <a:lnTo>
                    <a:pt x="2657" y="2979"/>
                  </a:lnTo>
                  <a:cubicBezTo>
                    <a:pt x="1732" y="1877"/>
                    <a:pt x="814" y="846"/>
                    <a:pt x="1" y="9"/>
                  </a:cubicBezTo>
                  <a:lnTo>
                    <a:pt x="1" y="9"/>
                  </a:lnTo>
                  <a:cubicBezTo>
                    <a:pt x="1" y="9"/>
                    <a:pt x="1949" y="2400"/>
                    <a:pt x="4010" y="5209"/>
                  </a:cubicBezTo>
                  <a:lnTo>
                    <a:pt x="1152" y="4751"/>
                  </a:lnTo>
                  <a:lnTo>
                    <a:pt x="4622" y="6047"/>
                  </a:lnTo>
                  <a:cubicBezTo>
                    <a:pt x="6538" y="8703"/>
                    <a:pt x="8397" y="11545"/>
                    <a:pt x="8735" y="12986"/>
                  </a:cubicBezTo>
                  <a:lnTo>
                    <a:pt x="9025" y="11022"/>
                  </a:lnTo>
                  <a:cubicBezTo>
                    <a:pt x="9025" y="11022"/>
                    <a:pt x="7717" y="9275"/>
                    <a:pt x="5974" y="7051"/>
                  </a:cubicBezTo>
                  <a:lnTo>
                    <a:pt x="5974" y="7051"/>
                  </a:lnTo>
                  <a:lnTo>
                    <a:pt x="4887" y="2714"/>
                  </a:lnTo>
                  <a:lnTo>
                    <a:pt x="5419" y="6345"/>
                  </a:lnTo>
                  <a:lnTo>
                    <a:pt x="5443" y="6377"/>
                  </a:lnTo>
                  <a:cubicBezTo>
                    <a:pt x="4839" y="5620"/>
                    <a:pt x="4195" y="4815"/>
                    <a:pt x="3535" y="4026"/>
                  </a:cubicBezTo>
                  <a:lnTo>
                    <a:pt x="25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6776;p60"/>
            <p:cNvSpPr/>
            <p:nvPr/>
          </p:nvSpPr>
          <p:spPr>
            <a:xfrm>
              <a:off x="3168875" y="2873800"/>
              <a:ext cx="30800" cy="5650"/>
            </a:xfrm>
            <a:custGeom>
              <a:avLst/>
              <a:gdLst/>
              <a:ahLst/>
              <a:cxnLst/>
              <a:rect l="l" t="t" r="r" b="b"/>
              <a:pathLst>
                <a:path w="1232" h="226" extrusionOk="0">
                  <a:moveTo>
                    <a:pt x="314" y="0"/>
                  </a:moveTo>
                  <a:lnTo>
                    <a:pt x="0" y="225"/>
                  </a:lnTo>
                  <a:lnTo>
                    <a:pt x="1232" y="201"/>
                  </a:lnTo>
                  <a:lnTo>
                    <a:pt x="3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6777;p60"/>
            <p:cNvSpPr/>
            <p:nvPr/>
          </p:nvSpPr>
          <p:spPr>
            <a:xfrm>
              <a:off x="3113325" y="2907600"/>
              <a:ext cx="47125" cy="12100"/>
            </a:xfrm>
            <a:custGeom>
              <a:avLst/>
              <a:gdLst/>
              <a:ahLst/>
              <a:cxnLst/>
              <a:rect l="l" t="t" r="r" b="b"/>
              <a:pathLst>
                <a:path w="1885" h="484" extrusionOk="0">
                  <a:moveTo>
                    <a:pt x="1884" y="1"/>
                  </a:moveTo>
                  <a:lnTo>
                    <a:pt x="491" y="89"/>
                  </a:lnTo>
                  <a:lnTo>
                    <a:pt x="0" y="484"/>
                  </a:lnTo>
                  <a:lnTo>
                    <a:pt x="18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6778;p60"/>
            <p:cNvSpPr/>
            <p:nvPr/>
          </p:nvSpPr>
          <p:spPr>
            <a:xfrm>
              <a:off x="2879050" y="2945425"/>
              <a:ext cx="248975" cy="221025"/>
            </a:xfrm>
            <a:custGeom>
              <a:avLst/>
              <a:gdLst/>
              <a:ahLst/>
              <a:cxnLst/>
              <a:rect l="l" t="t" r="r" b="b"/>
              <a:pathLst>
                <a:path w="9959" h="8841" extrusionOk="0">
                  <a:moveTo>
                    <a:pt x="7327" y="1"/>
                  </a:moveTo>
                  <a:cubicBezTo>
                    <a:pt x="7327" y="1"/>
                    <a:pt x="3800" y="758"/>
                    <a:pt x="2665" y="1587"/>
                  </a:cubicBezTo>
                  <a:cubicBezTo>
                    <a:pt x="1530" y="2408"/>
                    <a:pt x="1" y="3978"/>
                    <a:pt x="41" y="4268"/>
                  </a:cubicBezTo>
                  <a:cubicBezTo>
                    <a:pt x="73" y="4566"/>
                    <a:pt x="1595" y="8824"/>
                    <a:pt x="1595" y="8824"/>
                  </a:cubicBezTo>
                  <a:cubicBezTo>
                    <a:pt x="1595" y="8824"/>
                    <a:pt x="1754" y="8840"/>
                    <a:pt x="2032" y="8840"/>
                  </a:cubicBezTo>
                  <a:cubicBezTo>
                    <a:pt x="3195" y="8840"/>
                    <a:pt x="6429" y="8557"/>
                    <a:pt x="8639" y="5612"/>
                  </a:cubicBezTo>
                  <a:cubicBezTo>
                    <a:pt x="9959" y="3849"/>
                    <a:pt x="7327" y="1"/>
                    <a:pt x="7327" y="1"/>
                  </a:cubicBez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6779;p60"/>
            <p:cNvSpPr/>
            <p:nvPr/>
          </p:nvSpPr>
          <p:spPr>
            <a:xfrm>
              <a:off x="3004400" y="3058475"/>
              <a:ext cx="119600" cy="71000"/>
            </a:xfrm>
            <a:custGeom>
              <a:avLst/>
              <a:gdLst/>
              <a:ahLst/>
              <a:cxnLst/>
              <a:rect l="l" t="t" r="r" b="b"/>
              <a:pathLst>
                <a:path w="4784" h="2840" extrusionOk="0">
                  <a:moveTo>
                    <a:pt x="4189" y="0"/>
                  </a:moveTo>
                  <a:cubicBezTo>
                    <a:pt x="3513" y="0"/>
                    <a:pt x="0" y="2347"/>
                    <a:pt x="654" y="2781"/>
                  </a:cubicBezTo>
                  <a:cubicBezTo>
                    <a:pt x="714" y="2821"/>
                    <a:pt x="797" y="2839"/>
                    <a:pt x="898" y="2839"/>
                  </a:cubicBezTo>
                  <a:cubicBezTo>
                    <a:pt x="1865" y="2839"/>
                    <a:pt x="4510" y="1171"/>
                    <a:pt x="4510" y="1171"/>
                  </a:cubicBezTo>
                  <a:cubicBezTo>
                    <a:pt x="4510" y="1171"/>
                    <a:pt x="4784" y="116"/>
                    <a:pt x="4229" y="3"/>
                  </a:cubicBezTo>
                  <a:cubicBezTo>
                    <a:pt x="4217" y="1"/>
                    <a:pt x="4204" y="0"/>
                    <a:pt x="4189" y="0"/>
                  </a:cubicBez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6780;p60"/>
            <p:cNvSpPr/>
            <p:nvPr/>
          </p:nvSpPr>
          <p:spPr>
            <a:xfrm>
              <a:off x="3008500" y="3015375"/>
              <a:ext cx="117525" cy="72225"/>
            </a:xfrm>
            <a:custGeom>
              <a:avLst/>
              <a:gdLst/>
              <a:ahLst/>
              <a:cxnLst/>
              <a:rect l="l" t="t" r="r" b="b"/>
              <a:pathLst>
                <a:path w="4701" h="2889" extrusionOk="0">
                  <a:moveTo>
                    <a:pt x="4060" y="1"/>
                  </a:moveTo>
                  <a:cubicBezTo>
                    <a:pt x="3375" y="1"/>
                    <a:pt x="0" y="2068"/>
                    <a:pt x="716" y="2838"/>
                  </a:cubicBezTo>
                  <a:cubicBezTo>
                    <a:pt x="747" y="2873"/>
                    <a:pt x="804" y="2888"/>
                    <a:pt x="881" y="2888"/>
                  </a:cubicBezTo>
                  <a:cubicBezTo>
                    <a:pt x="1683" y="2888"/>
                    <a:pt x="4700" y="1172"/>
                    <a:pt x="4700" y="1172"/>
                  </a:cubicBezTo>
                  <a:cubicBezTo>
                    <a:pt x="4700" y="1172"/>
                    <a:pt x="4668" y="109"/>
                    <a:pt x="4105" y="5"/>
                  </a:cubicBezTo>
                  <a:cubicBezTo>
                    <a:pt x="4091" y="2"/>
                    <a:pt x="4076" y="1"/>
                    <a:pt x="4060" y="1"/>
                  </a:cubicBez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6781;p60"/>
            <p:cNvSpPr/>
            <p:nvPr/>
          </p:nvSpPr>
          <p:spPr>
            <a:xfrm>
              <a:off x="2961925" y="2975150"/>
              <a:ext cx="158475" cy="79450"/>
            </a:xfrm>
            <a:custGeom>
              <a:avLst/>
              <a:gdLst/>
              <a:ahLst/>
              <a:cxnLst/>
              <a:rect l="l" t="t" r="r" b="b"/>
              <a:pathLst>
                <a:path w="6339" h="3178" extrusionOk="0">
                  <a:moveTo>
                    <a:pt x="5721" y="1"/>
                  </a:moveTo>
                  <a:cubicBezTo>
                    <a:pt x="4886" y="1"/>
                    <a:pt x="1" y="2460"/>
                    <a:pt x="799" y="3119"/>
                  </a:cubicBezTo>
                  <a:cubicBezTo>
                    <a:pt x="850" y="3159"/>
                    <a:pt x="934" y="3177"/>
                    <a:pt x="1046" y="3177"/>
                  </a:cubicBezTo>
                  <a:cubicBezTo>
                    <a:pt x="2186" y="3177"/>
                    <a:pt x="6193" y="1267"/>
                    <a:pt x="6193" y="1267"/>
                  </a:cubicBezTo>
                  <a:cubicBezTo>
                    <a:pt x="6193" y="1267"/>
                    <a:pt x="6338" y="213"/>
                    <a:pt x="5799" y="11"/>
                  </a:cubicBezTo>
                  <a:cubicBezTo>
                    <a:pt x="5779" y="4"/>
                    <a:pt x="5753" y="1"/>
                    <a:pt x="5721" y="1"/>
                  </a:cubicBez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6782;p60"/>
            <p:cNvSpPr/>
            <p:nvPr/>
          </p:nvSpPr>
          <p:spPr>
            <a:xfrm>
              <a:off x="2961450" y="2937300"/>
              <a:ext cx="141825" cy="82375"/>
            </a:xfrm>
            <a:custGeom>
              <a:avLst/>
              <a:gdLst/>
              <a:ahLst/>
              <a:cxnLst/>
              <a:rect l="l" t="t" r="r" b="b"/>
              <a:pathLst>
                <a:path w="5673" h="3295" extrusionOk="0">
                  <a:moveTo>
                    <a:pt x="5052" y="0"/>
                  </a:moveTo>
                  <a:cubicBezTo>
                    <a:pt x="4246" y="0"/>
                    <a:pt x="1" y="2283"/>
                    <a:pt x="279" y="3272"/>
                  </a:cubicBezTo>
                  <a:cubicBezTo>
                    <a:pt x="283" y="3288"/>
                    <a:pt x="304" y="3295"/>
                    <a:pt x="341" y="3295"/>
                  </a:cubicBezTo>
                  <a:cubicBezTo>
                    <a:pt x="934" y="3295"/>
                    <a:pt x="5576" y="1356"/>
                    <a:pt x="5576" y="1356"/>
                  </a:cubicBezTo>
                  <a:cubicBezTo>
                    <a:pt x="5576" y="1356"/>
                    <a:pt x="5673" y="213"/>
                    <a:pt x="5133" y="12"/>
                  </a:cubicBezTo>
                  <a:cubicBezTo>
                    <a:pt x="5112" y="4"/>
                    <a:pt x="5085" y="0"/>
                    <a:pt x="5052" y="0"/>
                  </a:cubicBez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6783;p60"/>
            <p:cNvSpPr/>
            <p:nvPr/>
          </p:nvSpPr>
          <p:spPr>
            <a:xfrm>
              <a:off x="3032000" y="2975650"/>
              <a:ext cx="53975" cy="22950"/>
            </a:xfrm>
            <a:custGeom>
              <a:avLst/>
              <a:gdLst/>
              <a:ahLst/>
              <a:cxnLst/>
              <a:rect l="l" t="t" r="r" b="b"/>
              <a:pathLst>
                <a:path w="2159" h="918" extrusionOk="0">
                  <a:moveTo>
                    <a:pt x="1993" y="1"/>
                  </a:moveTo>
                  <a:cubicBezTo>
                    <a:pt x="1978" y="1"/>
                    <a:pt x="1963" y="3"/>
                    <a:pt x="1949" y="8"/>
                  </a:cubicBezTo>
                  <a:lnTo>
                    <a:pt x="122" y="627"/>
                  </a:lnTo>
                  <a:cubicBezTo>
                    <a:pt x="41" y="660"/>
                    <a:pt x="1" y="740"/>
                    <a:pt x="33" y="821"/>
                  </a:cubicBezTo>
                  <a:cubicBezTo>
                    <a:pt x="49" y="877"/>
                    <a:pt x="106" y="917"/>
                    <a:pt x="170" y="917"/>
                  </a:cubicBezTo>
                  <a:cubicBezTo>
                    <a:pt x="186" y="917"/>
                    <a:pt x="202" y="909"/>
                    <a:pt x="218" y="909"/>
                  </a:cubicBezTo>
                  <a:lnTo>
                    <a:pt x="2046" y="281"/>
                  </a:lnTo>
                  <a:cubicBezTo>
                    <a:pt x="2118" y="257"/>
                    <a:pt x="2158" y="177"/>
                    <a:pt x="2134" y="96"/>
                  </a:cubicBezTo>
                  <a:cubicBezTo>
                    <a:pt x="2115" y="38"/>
                    <a:pt x="2054" y="1"/>
                    <a:pt x="19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6784;p60"/>
            <p:cNvSpPr/>
            <p:nvPr/>
          </p:nvSpPr>
          <p:spPr>
            <a:xfrm>
              <a:off x="3044300" y="3014300"/>
              <a:ext cx="53750" cy="22950"/>
            </a:xfrm>
            <a:custGeom>
              <a:avLst/>
              <a:gdLst/>
              <a:ahLst/>
              <a:cxnLst/>
              <a:rect l="l" t="t" r="r" b="b"/>
              <a:pathLst>
                <a:path w="2150" h="918" extrusionOk="0">
                  <a:moveTo>
                    <a:pt x="1987" y="0"/>
                  </a:moveTo>
                  <a:cubicBezTo>
                    <a:pt x="1972" y="0"/>
                    <a:pt x="1956" y="3"/>
                    <a:pt x="1940" y="7"/>
                  </a:cubicBezTo>
                  <a:lnTo>
                    <a:pt x="113" y="635"/>
                  </a:lnTo>
                  <a:cubicBezTo>
                    <a:pt x="40" y="659"/>
                    <a:pt x="0" y="740"/>
                    <a:pt x="24" y="820"/>
                  </a:cubicBezTo>
                  <a:cubicBezTo>
                    <a:pt x="39" y="873"/>
                    <a:pt x="89" y="918"/>
                    <a:pt x="147" y="918"/>
                  </a:cubicBezTo>
                  <a:cubicBezTo>
                    <a:pt x="152" y="918"/>
                    <a:pt x="156" y="918"/>
                    <a:pt x="161" y="917"/>
                  </a:cubicBezTo>
                  <a:cubicBezTo>
                    <a:pt x="177" y="917"/>
                    <a:pt x="193" y="917"/>
                    <a:pt x="209" y="909"/>
                  </a:cubicBezTo>
                  <a:lnTo>
                    <a:pt x="2037" y="289"/>
                  </a:lnTo>
                  <a:cubicBezTo>
                    <a:pt x="2109" y="265"/>
                    <a:pt x="2149" y="176"/>
                    <a:pt x="2125" y="104"/>
                  </a:cubicBezTo>
                  <a:cubicBezTo>
                    <a:pt x="2106" y="39"/>
                    <a:pt x="2050" y="0"/>
                    <a:pt x="19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6785;p60"/>
            <p:cNvSpPr/>
            <p:nvPr/>
          </p:nvSpPr>
          <p:spPr>
            <a:xfrm>
              <a:off x="3056375" y="3053125"/>
              <a:ext cx="53950" cy="22950"/>
            </a:xfrm>
            <a:custGeom>
              <a:avLst/>
              <a:gdLst/>
              <a:ahLst/>
              <a:cxnLst/>
              <a:rect l="l" t="t" r="r" b="b"/>
              <a:pathLst>
                <a:path w="2158" h="918" extrusionOk="0">
                  <a:moveTo>
                    <a:pt x="1987" y="1"/>
                  </a:moveTo>
                  <a:cubicBezTo>
                    <a:pt x="1972" y="1"/>
                    <a:pt x="1956" y="3"/>
                    <a:pt x="1940" y="8"/>
                  </a:cubicBezTo>
                  <a:lnTo>
                    <a:pt x="121" y="636"/>
                  </a:lnTo>
                  <a:cubicBezTo>
                    <a:pt x="40" y="660"/>
                    <a:pt x="0" y="741"/>
                    <a:pt x="24" y="821"/>
                  </a:cubicBezTo>
                  <a:cubicBezTo>
                    <a:pt x="48" y="877"/>
                    <a:pt x="105" y="918"/>
                    <a:pt x="161" y="918"/>
                  </a:cubicBezTo>
                  <a:cubicBezTo>
                    <a:pt x="177" y="918"/>
                    <a:pt x="193" y="918"/>
                    <a:pt x="209" y="910"/>
                  </a:cubicBezTo>
                  <a:lnTo>
                    <a:pt x="2037" y="282"/>
                  </a:lnTo>
                  <a:cubicBezTo>
                    <a:pt x="2117" y="258"/>
                    <a:pt x="2158" y="177"/>
                    <a:pt x="2125" y="97"/>
                  </a:cubicBezTo>
                  <a:cubicBezTo>
                    <a:pt x="2106" y="38"/>
                    <a:pt x="2050" y="1"/>
                    <a:pt x="19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6786;p60"/>
            <p:cNvSpPr/>
            <p:nvPr/>
          </p:nvSpPr>
          <p:spPr>
            <a:xfrm>
              <a:off x="3036250" y="1901925"/>
              <a:ext cx="446200" cy="229050"/>
            </a:xfrm>
            <a:custGeom>
              <a:avLst/>
              <a:gdLst/>
              <a:ahLst/>
              <a:cxnLst/>
              <a:rect l="l" t="t" r="r" b="b"/>
              <a:pathLst>
                <a:path w="17848" h="9162" extrusionOk="0">
                  <a:moveTo>
                    <a:pt x="9379" y="0"/>
                  </a:moveTo>
                  <a:lnTo>
                    <a:pt x="9379" y="16"/>
                  </a:lnTo>
                  <a:cubicBezTo>
                    <a:pt x="8405" y="105"/>
                    <a:pt x="725" y="1401"/>
                    <a:pt x="0" y="9161"/>
                  </a:cubicBezTo>
                  <a:cubicBezTo>
                    <a:pt x="0" y="9161"/>
                    <a:pt x="2946" y="6617"/>
                    <a:pt x="9451" y="6601"/>
                  </a:cubicBezTo>
                  <a:cubicBezTo>
                    <a:pt x="15948" y="6617"/>
                    <a:pt x="17848" y="8912"/>
                    <a:pt x="17848" y="8912"/>
                  </a:cubicBezTo>
                  <a:cubicBezTo>
                    <a:pt x="17123" y="1143"/>
                    <a:pt x="10490" y="105"/>
                    <a:pt x="9524" y="16"/>
                  </a:cubicBezTo>
                  <a:lnTo>
                    <a:pt x="95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6787;p60"/>
            <p:cNvSpPr/>
            <p:nvPr/>
          </p:nvSpPr>
          <p:spPr>
            <a:xfrm>
              <a:off x="3290425" y="2062900"/>
              <a:ext cx="237725" cy="231100"/>
            </a:xfrm>
            <a:custGeom>
              <a:avLst/>
              <a:gdLst/>
              <a:ahLst/>
              <a:cxnLst/>
              <a:rect l="l" t="t" r="r" b="b"/>
              <a:pathLst>
                <a:path w="9509" h="9244" extrusionOk="0">
                  <a:moveTo>
                    <a:pt x="281" y="0"/>
                  </a:moveTo>
                  <a:cubicBezTo>
                    <a:pt x="196" y="0"/>
                    <a:pt x="149" y="1"/>
                    <a:pt x="146" y="1"/>
                  </a:cubicBezTo>
                  <a:cubicBezTo>
                    <a:pt x="65" y="1"/>
                    <a:pt x="1" y="74"/>
                    <a:pt x="1" y="154"/>
                  </a:cubicBezTo>
                  <a:cubicBezTo>
                    <a:pt x="9" y="235"/>
                    <a:pt x="73" y="291"/>
                    <a:pt x="154" y="299"/>
                  </a:cubicBezTo>
                  <a:cubicBezTo>
                    <a:pt x="185" y="299"/>
                    <a:pt x="217" y="299"/>
                    <a:pt x="248" y="299"/>
                  </a:cubicBezTo>
                  <a:cubicBezTo>
                    <a:pt x="1665" y="299"/>
                    <a:pt x="3074" y="476"/>
                    <a:pt x="4444" y="822"/>
                  </a:cubicBezTo>
                  <a:cubicBezTo>
                    <a:pt x="7270" y="1587"/>
                    <a:pt x="8792" y="3028"/>
                    <a:pt x="8945" y="5113"/>
                  </a:cubicBezTo>
                  <a:cubicBezTo>
                    <a:pt x="9186" y="8317"/>
                    <a:pt x="4219" y="8945"/>
                    <a:pt x="4171" y="8953"/>
                  </a:cubicBezTo>
                  <a:cubicBezTo>
                    <a:pt x="4090" y="8961"/>
                    <a:pt x="4034" y="9034"/>
                    <a:pt x="4042" y="9114"/>
                  </a:cubicBezTo>
                  <a:cubicBezTo>
                    <a:pt x="4050" y="9187"/>
                    <a:pt x="4114" y="9243"/>
                    <a:pt x="4187" y="9243"/>
                  </a:cubicBezTo>
                  <a:lnTo>
                    <a:pt x="4211" y="9235"/>
                  </a:lnTo>
                  <a:cubicBezTo>
                    <a:pt x="4259" y="9235"/>
                    <a:pt x="9508" y="8575"/>
                    <a:pt x="9242" y="5089"/>
                  </a:cubicBezTo>
                  <a:cubicBezTo>
                    <a:pt x="9073" y="2899"/>
                    <a:pt x="7439" y="1322"/>
                    <a:pt x="4517" y="533"/>
                  </a:cubicBezTo>
                  <a:cubicBezTo>
                    <a:pt x="2647" y="36"/>
                    <a:pt x="789" y="0"/>
                    <a:pt x="2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6788;p60"/>
            <p:cNvSpPr/>
            <p:nvPr/>
          </p:nvSpPr>
          <p:spPr>
            <a:xfrm>
              <a:off x="2990550" y="1994725"/>
              <a:ext cx="533775" cy="57550"/>
            </a:xfrm>
            <a:custGeom>
              <a:avLst/>
              <a:gdLst/>
              <a:ahLst/>
              <a:cxnLst/>
              <a:rect l="l" t="t" r="r" b="b"/>
              <a:pathLst>
                <a:path w="21351" h="2302" extrusionOk="0">
                  <a:moveTo>
                    <a:pt x="11711" y="0"/>
                  </a:moveTo>
                  <a:cubicBezTo>
                    <a:pt x="5338" y="0"/>
                    <a:pt x="190" y="1987"/>
                    <a:pt x="113" y="2020"/>
                  </a:cubicBezTo>
                  <a:cubicBezTo>
                    <a:pt x="33" y="2044"/>
                    <a:pt x="1" y="2133"/>
                    <a:pt x="33" y="2213"/>
                  </a:cubicBezTo>
                  <a:cubicBezTo>
                    <a:pt x="57" y="2261"/>
                    <a:pt x="105" y="2302"/>
                    <a:pt x="170" y="2302"/>
                  </a:cubicBezTo>
                  <a:cubicBezTo>
                    <a:pt x="186" y="2302"/>
                    <a:pt x="202" y="2294"/>
                    <a:pt x="218" y="2286"/>
                  </a:cubicBezTo>
                  <a:cubicBezTo>
                    <a:pt x="294" y="2258"/>
                    <a:pt x="5397" y="289"/>
                    <a:pt x="11710" y="289"/>
                  </a:cubicBezTo>
                  <a:cubicBezTo>
                    <a:pt x="14712" y="289"/>
                    <a:pt x="17986" y="734"/>
                    <a:pt x="21125" y="2044"/>
                  </a:cubicBezTo>
                  <a:cubicBezTo>
                    <a:pt x="21144" y="2053"/>
                    <a:pt x="21164" y="2057"/>
                    <a:pt x="21184" y="2057"/>
                  </a:cubicBezTo>
                  <a:cubicBezTo>
                    <a:pt x="21240" y="2057"/>
                    <a:pt x="21294" y="2025"/>
                    <a:pt x="21318" y="1972"/>
                  </a:cubicBezTo>
                  <a:cubicBezTo>
                    <a:pt x="21350" y="1891"/>
                    <a:pt x="21310" y="1811"/>
                    <a:pt x="21237" y="1778"/>
                  </a:cubicBezTo>
                  <a:cubicBezTo>
                    <a:pt x="18061" y="451"/>
                    <a:pt x="14747" y="0"/>
                    <a:pt x="1171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6789;p60"/>
            <p:cNvSpPr/>
            <p:nvPr/>
          </p:nvSpPr>
          <p:spPr>
            <a:xfrm>
              <a:off x="2536125" y="2556600"/>
              <a:ext cx="223600" cy="333925"/>
            </a:xfrm>
            <a:custGeom>
              <a:avLst/>
              <a:gdLst/>
              <a:ahLst/>
              <a:cxnLst/>
              <a:rect l="l" t="t" r="r" b="b"/>
              <a:pathLst>
                <a:path w="8944" h="13357" extrusionOk="0">
                  <a:moveTo>
                    <a:pt x="0" y="1"/>
                  </a:moveTo>
                  <a:lnTo>
                    <a:pt x="0" y="13356"/>
                  </a:lnTo>
                  <a:cubicBezTo>
                    <a:pt x="958" y="13356"/>
                    <a:pt x="1916" y="13324"/>
                    <a:pt x="2866" y="13284"/>
                  </a:cubicBezTo>
                  <a:cubicBezTo>
                    <a:pt x="4395" y="13227"/>
                    <a:pt x="5997" y="13139"/>
                    <a:pt x="7326" y="12318"/>
                  </a:cubicBezTo>
                  <a:cubicBezTo>
                    <a:pt x="7736" y="12076"/>
                    <a:pt x="8074" y="11738"/>
                    <a:pt x="8324" y="11336"/>
                  </a:cubicBezTo>
                  <a:cubicBezTo>
                    <a:pt x="8517" y="10965"/>
                    <a:pt x="8638" y="10555"/>
                    <a:pt x="8678" y="10136"/>
                  </a:cubicBezTo>
                  <a:cubicBezTo>
                    <a:pt x="8944" y="8220"/>
                    <a:pt x="8469" y="6272"/>
                    <a:pt x="7350" y="4694"/>
                  </a:cubicBezTo>
                  <a:cubicBezTo>
                    <a:pt x="6899" y="4074"/>
                    <a:pt x="6344" y="3519"/>
                    <a:pt x="6078" y="2778"/>
                  </a:cubicBezTo>
                  <a:cubicBezTo>
                    <a:pt x="5957" y="2472"/>
                    <a:pt x="5893" y="2126"/>
                    <a:pt x="5708" y="1860"/>
                  </a:cubicBezTo>
                  <a:cubicBezTo>
                    <a:pt x="5563" y="1691"/>
                    <a:pt x="5402" y="1546"/>
                    <a:pt x="5209" y="1434"/>
                  </a:cubicBezTo>
                  <a:cubicBezTo>
                    <a:pt x="3647" y="403"/>
                    <a:pt x="1844" y="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6790;p60"/>
            <p:cNvSpPr/>
            <p:nvPr/>
          </p:nvSpPr>
          <p:spPr>
            <a:xfrm>
              <a:off x="2299225" y="2556600"/>
              <a:ext cx="223625" cy="333925"/>
            </a:xfrm>
            <a:custGeom>
              <a:avLst/>
              <a:gdLst/>
              <a:ahLst/>
              <a:cxnLst/>
              <a:rect l="l" t="t" r="r" b="b"/>
              <a:pathLst>
                <a:path w="8945" h="13357" extrusionOk="0">
                  <a:moveTo>
                    <a:pt x="8945" y="1"/>
                  </a:moveTo>
                  <a:cubicBezTo>
                    <a:pt x="7101" y="9"/>
                    <a:pt x="5298" y="403"/>
                    <a:pt x="3736" y="1434"/>
                  </a:cubicBezTo>
                  <a:cubicBezTo>
                    <a:pt x="3543" y="1546"/>
                    <a:pt x="3382" y="1691"/>
                    <a:pt x="3245" y="1860"/>
                  </a:cubicBezTo>
                  <a:cubicBezTo>
                    <a:pt x="3052" y="2126"/>
                    <a:pt x="2987" y="2472"/>
                    <a:pt x="2867" y="2778"/>
                  </a:cubicBezTo>
                  <a:cubicBezTo>
                    <a:pt x="2601" y="3519"/>
                    <a:pt x="2046" y="4074"/>
                    <a:pt x="1595" y="4694"/>
                  </a:cubicBezTo>
                  <a:cubicBezTo>
                    <a:pt x="476" y="6272"/>
                    <a:pt x="1" y="8220"/>
                    <a:pt x="266" y="10136"/>
                  </a:cubicBezTo>
                  <a:cubicBezTo>
                    <a:pt x="307" y="10555"/>
                    <a:pt x="427" y="10965"/>
                    <a:pt x="621" y="11336"/>
                  </a:cubicBezTo>
                  <a:cubicBezTo>
                    <a:pt x="870" y="11738"/>
                    <a:pt x="1208" y="12076"/>
                    <a:pt x="1619" y="12318"/>
                  </a:cubicBezTo>
                  <a:cubicBezTo>
                    <a:pt x="2947" y="13139"/>
                    <a:pt x="4549" y="13227"/>
                    <a:pt x="6079" y="13284"/>
                  </a:cubicBezTo>
                  <a:cubicBezTo>
                    <a:pt x="7029" y="13324"/>
                    <a:pt x="7987" y="13356"/>
                    <a:pt x="8945" y="13356"/>
                  </a:cubicBezTo>
                  <a:lnTo>
                    <a:pt x="894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6791;p60"/>
            <p:cNvSpPr/>
            <p:nvPr/>
          </p:nvSpPr>
          <p:spPr>
            <a:xfrm>
              <a:off x="1962925" y="4551675"/>
              <a:ext cx="1209600" cy="835850"/>
            </a:xfrm>
            <a:custGeom>
              <a:avLst/>
              <a:gdLst/>
              <a:ahLst/>
              <a:cxnLst/>
              <a:rect l="l" t="t" r="r" b="b"/>
              <a:pathLst>
                <a:path w="48384" h="33434" extrusionOk="0">
                  <a:moveTo>
                    <a:pt x="3704" y="1"/>
                  </a:moveTo>
                  <a:cubicBezTo>
                    <a:pt x="1989" y="11505"/>
                    <a:pt x="798" y="22421"/>
                    <a:pt x="1" y="32604"/>
                  </a:cubicBezTo>
                  <a:lnTo>
                    <a:pt x="22469" y="32991"/>
                  </a:lnTo>
                  <a:cubicBezTo>
                    <a:pt x="22646" y="30866"/>
                    <a:pt x="22815" y="28925"/>
                    <a:pt x="22992" y="27283"/>
                  </a:cubicBezTo>
                  <a:cubicBezTo>
                    <a:pt x="23000" y="27106"/>
                    <a:pt x="23089" y="26945"/>
                    <a:pt x="23234" y="26840"/>
                  </a:cubicBezTo>
                  <a:cubicBezTo>
                    <a:pt x="23371" y="26953"/>
                    <a:pt x="23451" y="27114"/>
                    <a:pt x="23467" y="27291"/>
                  </a:cubicBezTo>
                  <a:cubicBezTo>
                    <a:pt x="23580" y="28934"/>
                    <a:pt x="23757" y="30890"/>
                    <a:pt x="23966" y="33015"/>
                  </a:cubicBezTo>
                  <a:lnTo>
                    <a:pt x="48383" y="33434"/>
                  </a:lnTo>
                  <a:cubicBezTo>
                    <a:pt x="47924" y="23226"/>
                    <a:pt x="47111" y="12269"/>
                    <a:pt x="45791" y="717"/>
                  </a:cubicBezTo>
                  <a:lnTo>
                    <a:pt x="24747" y="435"/>
                  </a:lnTo>
                  <a:lnTo>
                    <a:pt x="3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6792;p60"/>
            <p:cNvSpPr/>
            <p:nvPr/>
          </p:nvSpPr>
          <p:spPr>
            <a:xfrm>
              <a:off x="2001775" y="3010650"/>
              <a:ext cx="1104525" cy="1640850"/>
            </a:xfrm>
            <a:custGeom>
              <a:avLst/>
              <a:gdLst/>
              <a:ahLst/>
              <a:cxnLst/>
              <a:rect l="l" t="t" r="r" b="b"/>
              <a:pathLst>
                <a:path w="44181" h="65634" extrusionOk="0">
                  <a:moveTo>
                    <a:pt x="27056" y="0"/>
                  </a:moveTo>
                  <a:cubicBezTo>
                    <a:pt x="19558" y="0"/>
                    <a:pt x="8244" y="773"/>
                    <a:pt x="8244" y="773"/>
                  </a:cubicBezTo>
                  <a:cubicBezTo>
                    <a:pt x="8244" y="773"/>
                    <a:pt x="1272" y="2319"/>
                    <a:pt x="443" y="7374"/>
                  </a:cubicBezTo>
                  <a:cubicBezTo>
                    <a:pt x="0" y="10120"/>
                    <a:pt x="2053" y="62938"/>
                    <a:pt x="2053" y="62938"/>
                  </a:cubicBezTo>
                  <a:cubicBezTo>
                    <a:pt x="2053" y="62938"/>
                    <a:pt x="11860" y="65634"/>
                    <a:pt x="23975" y="65634"/>
                  </a:cubicBezTo>
                  <a:cubicBezTo>
                    <a:pt x="30433" y="65634"/>
                    <a:pt x="37547" y="64868"/>
                    <a:pt x="44181" y="62519"/>
                  </a:cubicBezTo>
                  <a:lnTo>
                    <a:pt x="41838" y="10812"/>
                  </a:lnTo>
                  <a:cubicBezTo>
                    <a:pt x="41588" y="5305"/>
                    <a:pt x="37378" y="765"/>
                    <a:pt x="31896" y="185"/>
                  </a:cubicBezTo>
                  <a:lnTo>
                    <a:pt x="31727" y="169"/>
                  </a:lnTo>
                  <a:cubicBezTo>
                    <a:pt x="30566" y="49"/>
                    <a:pt x="28930" y="0"/>
                    <a:pt x="27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6793;p60"/>
            <p:cNvSpPr/>
            <p:nvPr/>
          </p:nvSpPr>
          <p:spPr>
            <a:xfrm>
              <a:off x="2632925" y="3012025"/>
              <a:ext cx="192425" cy="665025"/>
            </a:xfrm>
            <a:custGeom>
              <a:avLst/>
              <a:gdLst/>
              <a:ahLst/>
              <a:cxnLst/>
              <a:rect l="l" t="t" r="r" b="b"/>
              <a:pathLst>
                <a:path w="7697" h="26601" extrusionOk="0">
                  <a:moveTo>
                    <a:pt x="7496" y="1"/>
                  </a:moveTo>
                  <a:cubicBezTo>
                    <a:pt x="7420" y="1"/>
                    <a:pt x="7354" y="52"/>
                    <a:pt x="7334" y="130"/>
                  </a:cubicBezTo>
                  <a:lnTo>
                    <a:pt x="24" y="26383"/>
                  </a:lnTo>
                  <a:cubicBezTo>
                    <a:pt x="0" y="26471"/>
                    <a:pt x="49" y="26568"/>
                    <a:pt x="145" y="26600"/>
                  </a:cubicBezTo>
                  <a:lnTo>
                    <a:pt x="193" y="26600"/>
                  </a:lnTo>
                  <a:cubicBezTo>
                    <a:pt x="198" y="26600"/>
                    <a:pt x="203" y="26601"/>
                    <a:pt x="207" y="26601"/>
                  </a:cubicBezTo>
                  <a:cubicBezTo>
                    <a:pt x="275" y="26601"/>
                    <a:pt x="340" y="26547"/>
                    <a:pt x="362" y="26479"/>
                  </a:cubicBezTo>
                  <a:lnTo>
                    <a:pt x="7672" y="219"/>
                  </a:lnTo>
                  <a:cubicBezTo>
                    <a:pt x="7696" y="130"/>
                    <a:pt x="7640" y="34"/>
                    <a:pt x="7551" y="10"/>
                  </a:cubicBezTo>
                  <a:cubicBezTo>
                    <a:pt x="7533" y="4"/>
                    <a:pt x="7514" y="1"/>
                    <a:pt x="74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6794;p60"/>
            <p:cNvSpPr/>
            <p:nvPr/>
          </p:nvSpPr>
          <p:spPr>
            <a:xfrm>
              <a:off x="2137625" y="3045600"/>
              <a:ext cx="108100" cy="581125"/>
            </a:xfrm>
            <a:custGeom>
              <a:avLst/>
              <a:gdLst/>
              <a:ahLst/>
              <a:cxnLst/>
              <a:rect l="l" t="t" r="r" b="b"/>
              <a:pathLst>
                <a:path w="4324" h="23245" extrusionOk="0">
                  <a:moveTo>
                    <a:pt x="191" y="1"/>
                  </a:moveTo>
                  <a:cubicBezTo>
                    <a:pt x="181" y="1"/>
                    <a:pt x="171" y="1"/>
                    <a:pt x="161" y="3"/>
                  </a:cubicBezTo>
                  <a:cubicBezTo>
                    <a:pt x="65" y="19"/>
                    <a:pt x="0" y="108"/>
                    <a:pt x="16" y="204"/>
                  </a:cubicBezTo>
                  <a:lnTo>
                    <a:pt x="3961" y="23099"/>
                  </a:lnTo>
                  <a:cubicBezTo>
                    <a:pt x="3977" y="23180"/>
                    <a:pt x="4050" y="23236"/>
                    <a:pt x="4130" y="23244"/>
                  </a:cubicBezTo>
                  <a:lnTo>
                    <a:pt x="4162" y="23236"/>
                  </a:lnTo>
                  <a:cubicBezTo>
                    <a:pt x="4259" y="23220"/>
                    <a:pt x="4323" y="23132"/>
                    <a:pt x="4307" y="23035"/>
                  </a:cubicBezTo>
                  <a:lnTo>
                    <a:pt x="363" y="148"/>
                  </a:lnTo>
                  <a:cubicBezTo>
                    <a:pt x="348" y="61"/>
                    <a:pt x="275" y="1"/>
                    <a:pt x="1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6795;p60"/>
            <p:cNvSpPr/>
            <p:nvPr/>
          </p:nvSpPr>
          <p:spPr>
            <a:xfrm>
              <a:off x="2021500" y="3689700"/>
              <a:ext cx="1067900" cy="447200"/>
            </a:xfrm>
            <a:custGeom>
              <a:avLst/>
              <a:gdLst/>
              <a:ahLst/>
              <a:cxnLst/>
              <a:rect l="l" t="t" r="r" b="b"/>
              <a:pathLst>
                <a:path w="42716" h="17888" extrusionOk="0">
                  <a:moveTo>
                    <a:pt x="0" y="0"/>
                  </a:moveTo>
                  <a:cubicBezTo>
                    <a:pt x="250" y="8026"/>
                    <a:pt x="379" y="10514"/>
                    <a:pt x="636" y="17469"/>
                  </a:cubicBezTo>
                  <a:cubicBezTo>
                    <a:pt x="1891" y="17528"/>
                    <a:pt x="3092" y="17556"/>
                    <a:pt x="4239" y="17556"/>
                  </a:cubicBezTo>
                  <a:cubicBezTo>
                    <a:pt x="20445" y="17556"/>
                    <a:pt x="26068" y="12053"/>
                    <a:pt x="26521" y="12053"/>
                  </a:cubicBezTo>
                  <a:cubicBezTo>
                    <a:pt x="26530" y="12053"/>
                    <a:pt x="26537" y="12055"/>
                    <a:pt x="26542" y="12059"/>
                  </a:cubicBezTo>
                  <a:cubicBezTo>
                    <a:pt x="29159" y="14386"/>
                    <a:pt x="39914" y="16801"/>
                    <a:pt x="42715" y="17888"/>
                  </a:cubicBezTo>
                  <a:lnTo>
                    <a:pt x="42345" y="12365"/>
                  </a:lnTo>
                  <a:lnTo>
                    <a:pt x="37998" y="9491"/>
                  </a:lnTo>
                  <a:lnTo>
                    <a:pt x="20657" y="3679"/>
                  </a:lnTo>
                  <a:lnTo>
                    <a:pt x="5780" y="419"/>
                  </a:lnTo>
                  <a:lnTo>
                    <a:pt x="0" y="0"/>
                  </a:lnTo>
                  <a:close/>
                </a:path>
              </a:pathLst>
            </a:custGeom>
            <a:solidFill>
              <a:srgbClr val="DE6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6796;p60"/>
            <p:cNvSpPr/>
            <p:nvPr/>
          </p:nvSpPr>
          <p:spPr>
            <a:xfrm>
              <a:off x="2338875" y="3632925"/>
              <a:ext cx="748500" cy="508825"/>
            </a:xfrm>
            <a:custGeom>
              <a:avLst/>
              <a:gdLst/>
              <a:ahLst/>
              <a:cxnLst/>
              <a:rect l="l" t="t" r="r" b="b"/>
              <a:pathLst>
                <a:path w="29940" h="20353" extrusionOk="0">
                  <a:moveTo>
                    <a:pt x="1" y="1"/>
                  </a:moveTo>
                  <a:lnTo>
                    <a:pt x="3631" y="7278"/>
                  </a:lnTo>
                  <a:cubicBezTo>
                    <a:pt x="3631" y="7278"/>
                    <a:pt x="14274" y="15538"/>
                    <a:pt x="29940" y="20352"/>
                  </a:cubicBezTo>
                  <a:lnTo>
                    <a:pt x="29207" y="4839"/>
                  </a:lnTo>
                  <a:lnTo>
                    <a:pt x="19716" y="2891"/>
                  </a:lnTo>
                  <a:lnTo>
                    <a:pt x="9693" y="1466"/>
                  </a:lnTo>
                  <a:lnTo>
                    <a:pt x="1" y="1"/>
                  </a:lnTo>
                  <a:close/>
                </a:path>
              </a:pathLst>
            </a:custGeom>
            <a:solidFill>
              <a:srgbClr val="DE6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6797;p60"/>
            <p:cNvSpPr/>
            <p:nvPr/>
          </p:nvSpPr>
          <p:spPr>
            <a:xfrm>
              <a:off x="2033775" y="3987150"/>
              <a:ext cx="1060250" cy="320025"/>
            </a:xfrm>
            <a:custGeom>
              <a:avLst/>
              <a:gdLst/>
              <a:ahLst/>
              <a:cxnLst/>
              <a:rect l="l" t="t" r="r" b="b"/>
              <a:pathLst>
                <a:path w="42410" h="12801" extrusionOk="0">
                  <a:moveTo>
                    <a:pt x="26067" y="0"/>
                  </a:moveTo>
                  <a:cubicBezTo>
                    <a:pt x="26067" y="0"/>
                    <a:pt x="25190" y="508"/>
                    <a:pt x="25109" y="548"/>
                  </a:cubicBezTo>
                  <a:cubicBezTo>
                    <a:pt x="16827" y="5075"/>
                    <a:pt x="9216" y="5921"/>
                    <a:pt x="4684" y="5921"/>
                  </a:cubicBezTo>
                  <a:cubicBezTo>
                    <a:pt x="1979" y="5921"/>
                    <a:pt x="371" y="5620"/>
                    <a:pt x="371" y="5620"/>
                  </a:cubicBezTo>
                  <a:lnTo>
                    <a:pt x="0" y="2850"/>
                  </a:lnTo>
                  <a:lnTo>
                    <a:pt x="0" y="2850"/>
                  </a:lnTo>
                  <a:cubicBezTo>
                    <a:pt x="89" y="5410"/>
                    <a:pt x="178" y="7874"/>
                    <a:pt x="258" y="10168"/>
                  </a:cubicBezTo>
                  <a:cubicBezTo>
                    <a:pt x="1172" y="10244"/>
                    <a:pt x="2073" y="10279"/>
                    <a:pt x="2961" y="10279"/>
                  </a:cubicBezTo>
                  <a:cubicBezTo>
                    <a:pt x="15101" y="10279"/>
                    <a:pt x="24546" y="3679"/>
                    <a:pt x="24546" y="3679"/>
                  </a:cubicBezTo>
                  <a:cubicBezTo>
                    <a:pt x="27887" y="9194"/>
                    <a:pt x="38054" y="11883"/>
                    <a:pt x="42409" y="12801"/>
                  </a:cubicBezTo>
                  <a:cubicBezTo>
                    <a:pt x="42409" y="12801"/>
                    <a:pt x="42232" y="6054"/>
                    <a:pt x="42112" y="6022"/>
                  </a:cubicBezTo>
                  <a:cubicBezTo>
                    <a:pt x="32725" y="3341"/>
                    <a:pt x="26067" y="0"/>
                    <a:pt x="260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6798;p60"/>
            <p:cNvSpPr/>
            <p:nvPr/>
          </p:nvSpPr>
          <p:spPr>
            <a:xfrm>
              <a:off x="2394725" y="2830125"/>
              <a:ext cx="303025" cy="436450"/>
            </a:xfrm>
            <a:custGeom>
              <a:avLst/>
              <a:gdLst/>
              <a:ahLst/>
              <a:cxnLst/>
              <a:rect l="l" t="t" r="r" b="b"/>
              <a:pathLst>
                <a:path w="12121" h="17458" extrusionOk="0">
                  <a:moveTo>
                    <a:pt x="1566" y="0"/>
                  </a:moveTo>
                  <a:cubicBezTo>
                    <a:pt x="1002" y="3203"/>
                    <a:pt x="509" y="8516"/>
                    <a:pt x="39" y="9473"/>
                  </a:cubicBezTo>
                  <a:lnTo>
                    <a:pt x="39" y="9473"/>
                  </a:lnTo>
                  <a:cubicBezTo>
                    <a:pt x="25" y="9459"/>
                    <a:pt x="15" y="9453"/>
                    <a:pt x="9" y="9453"/>
                  </a:cubicBezTo>
                  <a:cubicBezTo>
                    <a:pt x="1" y="9453"/>
                    <a:pt x="4" y="9470"/>
                    <a:pt x="21" y="9508"/>
                  </a:cubicBezTo>
                  <a:cubicBezTo>
                    <a:pt x="27" y="9497"/>
                    <a:pt x="33" y="9485"/>
                    <a:pt x="39" y="9473"/>
                  </a:cubicBezTo>
                  <a:lnTo>
                    <a:pt x="39" y="9473"/>
                  </a:lnTo>
                  <a:cubicBezTo>
                    <a:pt x="518" y="9912"/>
                    <a:pt x="5852" y="17457"/>
                    <a:pt x="6008" y="17457"/>
                  </a:cubicBezTo>
                  <a:cubicBezTo>
                    <a:pt x="6019" y="17457"/>
                    <a:pt x="6007" y="17425"/>
                    <a:pt x="5970" y="17357"/>
                  </a:cubicBezTo>
                  <a:cubicBezTo>
                    <a:pt x="5841" y="17115"/>
                    <a:pt x="12120" y="10723"/>
                    <a:pt x="11549" y="9709"/>
                  </a:cubicBezTo>
                  <a:cubicBezTo>
                    <a:pt x="10800" y="8372"/>
                    <a:pt x="10060" y="4420"/>
                    <a:pt x="9504" y="48"/>
                  </a:cubicBezTo>
                  <a:lnTo>
                    <a:pt x="1566" y="0"/>
                  </a:lnTo>
                  <a:close/>
                </a:path>
              </a:pathLst>
            </a:custGeom>
            <a:solidFill>
              <a:srgbClr val="DE6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6799;p60"/>
            <p:cNvSpPr/>
            <p:nvPr/>
          </p:nvSpPr>
          <p:spPr>
            <a:xfrm>
              <a:off x="2428025" y="2830125"/>
              <a:ext cx="217200" cy="134275"/>
            </a:xfrm>
            <a:custGeom>
              <a:avLst/>
              <a:gdLst/>
              <a:ahLst/>
              <a:cxnLst/>
              <a:rect l="l" t="t" r="r" b="b"/>
              <a:pathLst>
                <a:path w="8688" h="5371" extrusionOk="0">
                  <a:moveTo>
                    <a:pt x="234" y="0"/>
                  </a:moveTo>
                  <a:cubicBezTo>
                    <a:pt x="170" y="379"/>
                    <a:pt x="90" y="821"/>
                    <a:pt x="1" y="1296"/>
                  </a:cubicBezTo>
                  <a:cubicBezTo>
                    <a:pt x="226" y="1924"/>
                    <a:pt x="508" y="2528"/>
                    <a:pt x="878" y="3011"/>
                  </a:cubicBezTo>
                  <a:cubicBezTo>
                    <a:pt x="1623" y="3961"/>
                    <a:pt x="3796" y="5370"/>
                    <a:pt x="5868" y="5370"/>
                  </a:cubicBezTo>
                  <a:cubicBezTo>
                    <a:pt x="6867" y="5370"/>
                    <a:pt x="7842" y="5043"/>
                    <a:pt x="8623" y="4178"/>
                  </a:cubicBezTo>
                  <a:cubicBezTo>
                    <a:pt x="8687" y="4106"/>
                    <a:pt x="8349" y="1135"/>
                    <a:pt x="8301" y="1055"/>
                  </a:cubicBezTo>
                  <a:cubicBezTo>
                    <a:pt x="8261" y="725"/>
                    <a:pt x="8212" y="379"/>
                    <a:pt x="8172" y="48"/>
                  </a:cubicBezTo>
                  <a:lnTo>
                    <a:pt x="234" y="0"/>
                  </a:lnTo>
                  <a:close/>
                </a:path>
              </a:pathLst>
            </a:custGeom>
            <a:solidFill>
              <a:srgbClr val="C96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6800;p60"/>
            <p:cNvSpPr/>
            <p:nvPr/>
          </p:nvSpPr>
          <p:spPr>
            <a:xfrm>
              <a:off x="2396825" y="2570825"/>
              <a:ext cx="259875" cy="350475"/>
            </a:xfrm>
            <a:custGeom>
              <a:avLst/>
              <a:gdLst/>
              <a:ahLst/>
              <a:cxnLst/>
              <a:rect l="l" t="t" r="r" b="b"/>
              <a:pathLst>
                <a:path w="10395" h="14019" extrusionOk="0">
                  <a:moveTo>
                    <a:pt x="4387" y="1"/>
                  </a:moveTo>
                  <a:cubicBezTo>
                    <a:pt x="1" y="1"/>
                    <a:pt x="500" y="4673"/>
                    <a:pt x="500" y="4673"/>
                  </a:cubicBezTo>
                  <a:cubicBezTo>
                    <a:pt x="500" y="4673"/>
                    <a:pt x="331" y="9535"/>
                    <a:pt x="2143" y="11861"/>
                  </a:cubicBezTo>
                  <a:cubicBezTo>
                    <a:pt x="3237" y="13270"/>
                    <a:pt x="4437" y="13882"/>
                    <a:pt x="5322" y="14019"/>
                  </a:cubicBezTo>
                  <a:cubicBezTo>
                    <a:pt x="6200" y="13890"/>
                    <a:pt x="7416" y="13294"/>
                    <a:pt x="8543" y="11902"/>
                  </a:cubicBezTo>
                  <a:cubicBezTo>
                    <a:pt x="10394" y="9599"/>
                    <a:pt x="10322" y="4737"/>
                    <a:pt x="10322" y="4737"/>
                  </a:cubicBezTo>
                  <a:cubicBezTo>
                    <a:pt x="10322" y="4737"/>
                    <a:pt x="10351" y="10"/>
                    <a:pt x="5829" y="10"/>
                  </a:cubicBezTo>
                  <a:cubicBezTo>
                    <a:pt x="5612" y="10"/>
                    <a:pt x="5384" y="21"/>
                    <a:pt x="5145" y="44"/>
                  </a:cubicBezTo>
                  <a:cubicBezTo>
                    <a:pt x="4878" y="15"/>
                    <a:pt x="4625" y="1"/>
                    <a:pt x="4387" y="1"/>
                  </a:cubicBezTo>
                  <a:close/>
                </a:path>
              </a:pathLst>
            </a:custGeom>
            <a:solidFill>
              <a:srgbClr val="DE6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6801;p60"/>
            <p:cNvSpPr/>
            <p:nvPr/>
          </p:nvSpPr>
          <p:spPr>
            <a:xfrm>
              <a:off x="2415350" y="2731750"/>
              <a:ext cx="234100" cy="189550"/>
            </a:xfrm>
            <a:custGeom>
              <a:avLst/>
              <a:gdLst/>
              <a:ahLst/>
              <a:cxnLst/>
              <a:rect l="l" t="t" r="r" b="b"/>
              <a:pathLst>
                <a:path w="9364" h="7582" extrusionOk="0">
                  <a:moveTo>
                    <a:pt x="4776" y="1"/>
                  </a:moveTo>
                  <a:cubicBezTo>
                    <a:pt x="4329" y="1"/>
                    <a:pt x="3904" y="281"/>
                    <a:pt x="3688" y="554"/>
                  </a:cubicBezTo>
                  <a:cubicBezTo>
                    <a:pt x="2843" y="1649"/>
                    <a:pt x="65" y="1593"/>
                    <a:pt x="1" y="1601"/>
                  </a:cubicBezTo>
                  <a:cubicBezTo>
                    <a:pt x="218" y="2953"/>
                    <a:pt x="621" y="4418"/>
                    <a:pt x="1402" y="5424"/>
                  </a:cubicBezTo>
                  <a:cubicBezTo>
                    <a:pt x="2496" y="6833"/>
                    <a:pt x="3696" y="7445"/>
                    <a:pt x="4581" y="7582"/>
                  </a:cubicBezTo>
                  <a:cubicBezTo>
                    <a:pt x="5274" y="7477"/>
                    <a:pt x="6175" y="7075"/>
                    <a:pt x="7077" y="6221"/>
                  </a:cubicBezTo>
                  <a:cubicBezTo>
                    <a:pt x="8582" y="4917"/>
                    <a:pt x="9363" y="2285"/>
                    <a:pt x="9267" y="1705"/>
                  </a:cubicBezTo>
                  <a:lnTo>
                    <a:pt x="9275" y="1657"/>
                  </a:lnTo>
                  <a:lnTo>
                    <a:pt x="9275" y="1657"/>
                  </a:lnTo>
                  <a:cubicBezTo>
                    <a:pt x="8954" y="1764"/>
                    <a:pt x="8629" y="1809"/>
                    <a:pt x="8311" y="1809"/>
                  </a:cubicBezTo>
                  <a:cubicBezTo>
                    <a:pt x="7122" y="1809"/>
                    <a:pt x="6050" y="1171"/>
                    <a:pt x="5821" y="739"/>
                  </a:cubicBezTo>
                  <a:cubicBezTo>
                    <a:pt x="5530" y="192"/>
                    <a:pt x="5146" y="1"/>
                    <a:pt x="4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6802;p60"/>
            <p:cNvSpPr/>
            <p:nvPr/>
          </p:nvSpPr>
          <p:spPr>
            <a:xfrm>
              <a:off x="2382750" y="2699025"/>
              <a:ext cx="32425" cy="72750"/>
            </a:xfrm>
            <a:custGeom>
              <a:avLst/>
              <a:gdLst/>
              <a:ahLst/>
              <a:cxnLst/>
              <a:rect l="l" t="t" r="r" b="b"/>
              <a:pathLst>
                <a:path w="1297" h="2910" extrusionOk="0">
                  <a:moveTo>
                    <a:pt x="572" y="1"/>
                  </a:moveTo>
                  <a:cubicBezTo>
                    <a:pt x="461" y="1"/>
                    <a:pt x="360" y="28"/>
                    <a:pt x="307" y="108"/>
                  </a:cubicBezTo>
                  <a:cubicBezTo>
                    <a:pt x="146" y="350"/>
                    <a:pt x="1" y="1316"/>
                    <a:pt x="451" y="1984"/>
                  </a:cubicBezTo>
                  <a:cubicBezTo>
                    <a:pt x="894" y="2644"/>
                    <a:pt x="1297" y="2910"/>
                    <a:pt x="1297" y="2910"/>
                  </a:cubicBezTo>
                  <a:lnTo>
                    <a:pt x="1055" y="108"/>
                  </a:lnTo>
                  <a:cubicBezTo>
                    <a:pt x="1055" y="108"/>
                    <a:pt x="794" y="1"/>
                    <a:pt x="572" y="1"/>
                  </a:cubicBezTo>
                  <a:close/>
                </a:path>
              </a:pathLst>
            </a:custGeom>
            <a:solidFill>
              <a:srgbClr val="DE6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6803;p60"/>
            <p:cNvSpPr/>
            <p:nvPr/>
          </p:nvSpPr>
          <p:spPr>
            <a:xfrm>
              <a:off x="2647400" y="2700725"/>
              <a:ext cx="33050" cy="72250"/>
            </a:xfrm>
            <a:custGeom>
              <a:avLst/>
              <a:gdLst/>
              <a:ahLst/>
              <a:cxnLst/>
              <a:rect l="l" t="t" r="r" b="b"/>
              <a:pathLst>
                <a:path w="1322" h="2890" extrusionOk="0">
                  <a:moveTo>
                    <a:pt x="779" y="1"/>
                  </a:moveTo>
                  <a:cubicBezTo>
                    <a:pt x="560" y="1"/>
                    <a:pt x="299" y="104"/>
                    <a:pt x="299" y="104"/>
                  </a:cubicBezTo>
                  <a:lnTo>
                    <a:pt x="1" y="2890"/>
                  </a:lnTo>
                  <a:cubicBezTo>
                    <a:pt x="1" y="2890"/>
                    <a:pt x="403" y="2632"/>
                    <a:pt x="862" y="1972"/>
                  </a:cubicBezTo>
                  <a:cubicBezTo>
                    <a:pt x="1321" y="1320"/>
                    <a:pt x="1200" y="338"/>
                    <a:pt x="1039" y="104"/>
                  </a:cubicBezTo>
                  <a:cubicBezTo>
                    <a:pt x="988" y="27"/>
                    <a:pt x="889" y="1"/>
                    <a:pt x="779" y="1"/>
                  </a:cubicBezTo>
                  <a:close/>
                </a:path>
              </a:pathLst>
            </a:custGeom>
            <a:solidFill>
              <a:srgbClr val="DE6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6804;p60"/>
            <p:cNvSpPr/>
            <p:nvPr/>
          </p:nvSpPr>
          <p:spPr>
            <a:xfrm>
              <a:off x="2377125" y="2534350"/>
              <a:ext cx="295675" cy="167400"/>
            </a:xfrm>
            <a:custGeom>
              <a:avLst/>
              <a:gdLst/>
              <a:ahLst/>
              <a:cxnLst/>
              <a:rect l="l" t="t" r="r" b="b"/>
              <a:pathLst>
                <a:path w="11827" h="6696" extrusionOk="0">
                  <a:moveTo>
                    <a:pt x="7287" y="1"/>
                  </a:moveTo>
                  <a:cubicBezTo>
                    <a:pt x="6676" y="1"/>
                    <a:pt x="6066" y="102"/>
                    <a:pt x="5491" y="311"/>
                  </a:cubicBezTo>
                  <a:cubicBezTo>
                    <a:pt x="5136" y="440"/>
                    <a:pt x="4790" y="609"/>
                    <a:pt x="4404" y="673"/>
                  </a:cubicBezTo>
                  <a:cubicBezTo>
                    <a:pt x="4249" y="699"/>
                    <a:pt x="4093" y="707"/>
                    <a:pt x="3937" y="707"/>
                  </a:cubicBezTo>
                  <a:cubicBezTo>
                    <a:pt x="3681" y="707"/>
                    <a:pt x="3424" y="686"/>
                    <a:pt x="3167" y="686"/>
                  </a:cubicBezTo>
                  <a:cubicBezTo>
                    <a:pt x="3042" y="686"/>
                    <a:pt x="2918" y="691"/>
                    <a:pt x="2794" y="706"/>
                  </a:cubicBezTo>
                  <a:cubicBezTo>
                    <a:pt x="2093" y="786"/>
                    <a:pt x="1473" y="1189"/>
                    <a:pt x="958" y="1672"/>
                  </a:cubicBezTo>
                  <a:cubicBezTo>
                    <a:pt x="556" y="2058"/>
                    <a:pt x="185" y="2517"/>
                    <a:pt x="73" y="3056"/>
                  </a:cubicBezTo>
                  <a:cubicBezTo>
                    <a:pt x="0" y="3411"/>
                    <a:pt x="8" y="3765"/>
                    <a:pt x="89" y="4119"/>
                  </a:cubicBezTo>
                  <a:cubicBezTo>
                    <a:pt x="196" y="4665"/>
                    <a:pt x="784" y="6147"/>
                    <a:pt x="1308" y="6147"/>
                  </a:cubicBezTo>
                  <a:cubicBezTo>
                    <a:pt x="1495" y="6147"/>
                    <a:pt x="1674" y="5958"/>
                    <a:pt x="1820" y="5471"/>
                  </a:cubicBezTo>
                  <a:cubicBezTo>
                    <a:pt x="1924" y="5109"/>
                    <a:pt x="1908" y="4715"/>
                    <a:pt x="1997" y="4344"/>
                  </a:cubicBezTo>
                  <a:cubicBezTo>
                    <a:pt x="2198" y="3596"/>
                    <a:pt x="2810" y="3032"/>
                    <a:pt x="3567" y="2903"/>
                  </a:cubicBezTo>
                  <a:cubicBezTo>
                    <a:pt x="3615" y="2892"/>
                    <a:pt x="3667" y="2886"/>
                    <a:pt x="3719" y="2886"/>
                  </a:cubicBezTo>
                  <a:cubicBezTo>
                    <a:pt x="3780" y="2886"/>
                    <a:pt x="3841" y="2894"/>
                    <a:pt x="3897" y="2911"/>
                  </a:cubicBezTo>
                  <a:cubicBezTo>
                    <a:pt x="4033" y="2960"/>
                    <a:pt x="4130" y="3072"/>
                    <a:pt x="4243" y="3169"/>
                  </a:cubicBezTo>
                  <a:cubicBezTo>
                    <a:pt x="4557" y="3443"/>
                    <a:pt x="4963" y="3536"/>
                    <a:pt x="5389" y="3536"/>
                  </a:cubicBezTo>
                  <a:cubicBezTo>
                    <a:pt x="5726" y="3536"/>
                    <a:pt x="6076" y="3477"/>
                    <a:pt x="6400" y="3402"/>
                  </a:cubicBezTo>
                  <a:cubicBezTo>
                    <a:pt x="6891" y="3284"/>
                    <a:pt x="7406" y="3140"/>
                    <a:pt x="7901" y="3140"/>
                  </a:cubicBezTo>
                  <a:cubicBezTo>
                    <a:pt x="8146" y="3140"/>
                    <a:pt x="8385" y="3175"/>
                    <a:pt x="8614" y="3266"/>
                  </a:cubicBezTo>
                  <a:cubicBezTo>
                    <a:pt x="9290" y="3539"/>
                    <a:pt x="9693" y="4224"/>
                    <a:pt x="9991" y="4876"/>
                  </a:cubicBezTo>
                  <a:cubicBezTo>
                    <a:pt x="10289" y="5536"/>
                    <a:pt x="10562" y="6244"/>
                    <a:pt x="11126" y="6695"/>
                  </a:cubicBezTo>
                  <a:cubicBezTo>
                    <a:pt x="11826" y="5810"/>
                    <a:pt x="11818" y="4586"/>
                    <a:pt x="11786" y="3459"/>
                  </a:cubicBezTo>
                  <a:cubicBezTo>
                    <a:pt x="11778" y="3040"/>
                    <a:pt x="11762" y="2614"/>
                    <a:pt x="11593" y="2227"/>
                  </a:cubicBezTo>
                  <a:cubicBezTo>
                    <a:pt x="11448" y="1929"/>
                    <a:pt x="11247" y="1664"/>
                    <a:pt x="11005" y="1446"/>
                  </a:cubicBezTo>
                  <a:cubicBezTo>
                    <a:pt x="10021" y="506"/>
                    <a:pt x="8652" y="1"/>
                    <a:pt x="72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6805;p60"/>
            <p:cNvSpPr/>
            <p:nvPr/>
          </p:nvSpPr>
          <p:spPr>
            <a:xfrm>
              <a:off x="2463850" y="2697875"/>
              <a:ext cx="20775" cy="8900"/>
            </a:xfrm>
            <a:custGeom>
              <a:avLst/>
              <a:gdLst/>
              <a:ahLst/>
              <a:cxnLst/>
              <a:rect l="l" t="t" r="r" b="b"/>
              <a:pathLst>
                <a:path w="831" h="356" extrusionOk="0">
                  <a:moveTo>
                    <a:pt x="438" y="1"/>
                  </a:moveTo>
                  <a:cubicBezTo>
                    <a:pt x="233" y="1"/>
                    <a:pt x="56" y="78"/>
                    <a:pt x="25" y="170"/>
                  </a:cubicBezTo>
                  <a:cubicBezTo>
                    <a:pt x="1" y="275"/>
                    <a:pt x="154" y="355"/>
                    <a:pt x="363" y="355"/>
                  </a:cubicBezTo>
                  <a:cubicBezTo>
                    <a:pt x="373" y="356"/>
                    <a:pt x="383" y="356"/>
                    <a:pt x="393" y="356"/>
                  </a:cubicBezTo>
                  <a:cubicBezTo>
                    <a:pt x="598" y="356"/>
                    <a:pt x="775" y="278"/>
                    <a:pt x="806" y="186"/>
                  </a:cubicBezTo>
                  <a:cubicBezTo>
                    <a:pt x="830" y="82"/>
                    <a:pt x="677" y="1"/>
                    <a:pt x="468" y="1"/>
                  </a:cubicBezTo>
                  <a:cubicBezTo>
                    <a:pt x="458" y="1"/>
                    <a:pt x="448" y="1"/>
                    <a:pt x="4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6806;p60"/>
            <p:cNvSpPr/>
            <p:nvPr/>
          </p:nvSpPr>
          <p:spPr>
            <a:xfrm>
              <a:off x="2437100" y="2649075"/>
              <a:ext cx="81400" cy="32150"/>
            </a:xfrm>
            <a:custGeom>
              <a:avLst/>
              <a:gdLst/>
              <a:ahLst/>
              <a:cxnLst/>
              <a:rect l="l" t="t" r="r" b="b"/>
              <a:pathLst>
                <a:path w="3256" h="1286" extrusionOk="0">
                  <a:moveTo>
                    <a:pt x="1657" y="1"/>
                  </a:moveTo>
                  <a:cubicBezTo>
                    <a:pt x="1376" y="1"/>
                    <a:pt x="1085" y="83"/>
                    <a:pt x="829" y="319"/>
                  </a:cubicBezTo>
                  <a:cubicBezTo>
                    <a:pt x="0" y="1077"/>
                    <a:pt x="473" y="1285"/>
                    <a:pt x="620" y="1285"/>
                  </a:cubicBezTo>
                  <a:cubicBezTo>
                    <a:pt x="623" y="1285"/>
                    <a:pt x="626" y="1285"/>
                    <a:pt x="628" y="1285"/>
                  </a:cubicBezTo>
                  <a:cubicBezTo>
                    <a:pt x="731" y="1285"/>
                    <a:pt x="1624" y="840"/>
                    <a:pt x="2239" y="840"/>
                  </a:cubicBezTo>
                  <a:cubicBezTo>
                    <a:pt x="2443" y="840"/>
                    <a:pt x="2617" y="889"/>
                    <a:pt x="2721" y="1019"/>
                  </a:cubicBezTo>
                  <a:cubicBezTo>
                    <a:pt x="2722" y="1019"/>
                    <a:pt x="2737" y="1021"/>
                    <a:pt x="2759" y="1021"/>
                  </a:cubicBezTo>
                  <a:cubicBezTo>
                    <a:pt x="2884" y="1021"/>
                    <a:pt x="3255" y="980"/>
                    <a:pt x="2906" y="440"/>
                  </a:cubicBezTo>
                  <a:cubicBezTo>
                    <a:pt x="2906" y="440"/>
                    <a:pt x="2307" y="1"/>
                    <a:pt x="16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6807;p60"/>
            <p:cNvSpPr/>
            <p:nvPr/>
          </p:nvSpPr>
          <p:spPr>
            <a:xfrm>
              <a:off x="2582000" y="2698275"/>
              <a:ext cx="19950" cy="9100"/>
            </a:xfrm>
            <a:custGeom>
              <a:avLst/>
              <a:gdLst/>
              <a:ahLst/>
              <a:cxnLst/>
              <a:rect l="l" t="t" r="r" b="b"/>
              <a:pathLst>
                <a:path w="798" h="364" extrusionOk="0">
                  <a:moveTo>
                    <a:pt x="409" y="1"/>
                  </a:moveTo>
                  <a:cubicBezTo>
                    <a:pt x="399" y="1"/>
                    <a:pt x="389" y="1"/>
                    <a:pt x="379" y="1"/>
                  </a:cubicBezTo>
                  <a:cubicBezTo>
                    <a:pt x="170" y="1"/>
                    <a:pt x="0" y="82"/>
                    <a:pt x="17" y="178"/>
                  </a:cubicBezTo>
                  <a:cubicBezTo>
                    <a:pt x="25" y="283"/>
                    <a:pt x="210" y="363"/>
                    <a:pt x="419" y="363"/>
                  </a:cubicBezTo>
                  <a:cubicBezTo>
                    <a:pt x="636" y="355"/>
                    <a:pt x="797" y="275"/>
                    <a:pt x="789" y="178"/>
                  </a:cubicBezTo>
                  <a:cubicBezTo>
                    <a:pt x="774" y="78"/>
                    <a:pt x="612" y="1"/>
                    <a:pt x="4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6808;p60"/>
            <p:cNvSpPr/>
            <p:nvPr/>
          </p:nvSpPr>
          <p:spPr>
            <a:xfrm>
              <a:off x="2548825" y="2651000"/>
              <a:ext cx="81125" cy="33050"/>
            </a:xfrm>
            <a:custGeom>
              <a:avLst/>
              <a:gdLst/>
              <a:ahLst/>
              <a:cxnLst/>
              <a:rect l="l" t="t" r="r" b="b"/>
              <a:pathLst>
                <a:path w="3245" h="1322" extrusionOk="0">
                  <a:moveTo>
                    <a:pt x="1592" y="1"/>
                  </a:moveTo>
                  <a:cubicBezTo>
                    <a:pt x="965" y="1"/>
                    <a:pt x="386" y="395"/>
                    <a:pt x="386" y="395"/>
                  </a:cubicBezTo>
                  <a:cubicBezTo>
                    <a:pt x="1" y="943"/>
                    <a:pt x="417" y="975"/>
                    <a:pt x="518" y="975"/>
                  </a:cubicBezTo>
                  <a:cubicBezTo>
                    <a:pt x="531" y="975"/>
                    <a:pt x="539" y="974"/>
                    <a:pt x="539" y="974"/>
                  </a:cubicBezTo>
                  <a:cubicBezTo>
                    <a:pt x="638" y="860"/>
                    <a:pt x="795" y="816"/>
                    <a:pt x="978" y="816"/>
                  </a:cubicBezTo>
                  <a:cubicBezTo>
                    <a:pt x="1595" y="816"/>
                    <a:pt x="2518" y="1314"/>
                    <a:pt x="2624" y="1321"/>
                  </a:cubicBezTo>
                  <a:cubicBezTo>
                    <a:pt x="2629" y="1321"/>
                    <a:pt x="2635" y="1322"/>
                    <a:pt x="2641" y="1322"/>
                  </a:cubicBezTo>
                  <a:cubicBezTo>
                    <a:pt x="2798" y="1322"/>
                    <a:pt x="3244" y="1121"/>
                    <a:pt x="2455" y="347"/>
                  </a:cubicBezTo>
                  <a:cubicBezTo>
                    <a:pt x="2194" y="89"/>
                    <a:pt x="1888" y="1"/>
                    <a:pt x="15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6809;p60"/>
            <p:cNvSpPr/>
            <p:nvPr/>
          </p:nvSpPr>
          <p:spPr>
            <a:xfrm>
              <a:off x="1655875" y="3069825"/>
              <a:ext cx="633325" cy="1061775"/>
            </a:xfrm>
            <a:custGeom>
              <a:avLst/>
              <a:gdLst/>
              <a:ahLst/>
              <a:cxnLst/>
              <a:rect l="l" t="t" r="r" b="b"/>
              <a:pathLst>
                <a:path w="25333" h="42471" extrusionOk="0">
                  <a:moveTo>
                    <a:pt x="18280" y="0"/>
                  </a:moveTo>
                  <a:cubicBezTo>
                    <a:pt x="18280" y="0"/>
                    <a:pt x="8330" y="4355"/>
                    <a:pt x="1648" y="32556"/>
                  </a:cubicBezTo>
                  <a:cubicBezTo>
                    <a:pt x="0" y="39514"/>
                    <a:pt x="10315" y="42471"/>
                    <a:pt x="20451" y="42471"/>
                  </a:cubicBezTo>
                  <a:cubicBezTo>
                    <a:pt x="22100" y="42471"/>
                    <a:pt x="23745" y="42392"/>
                    <a:pt x="25332" y="42240"/>
                  </a:cubicBezTo>
                  <a:lnTo>
                    <a:pt x="182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6810;p60"/>
            <p:cNvSpPr/>
            <p:nvPr/>
          </p:nvSpPr>
          <p:spPr>
            <a:xfrm>
              <a:off x="1662175" y="3669975"/>
              <a:ext cx="627025" cy="461700"/>
            </a:xfrm>
            <a:custGeom>
              <a:avLst/>
              <a:gdLst/>
              <a:ahLst/>
              <a:cxnLst/>
              <a:rect l="l" t="t" r="r" b="b"/>
              <a:pathLst>
                <a:path w="25081" h="18468" extrusionOk="0">
                  <a:moveTo>
                    <a:pt x="3538" y="0"/>
                  </a:moveTo>
                  <a:cubicBezTo>
                    <a:pt x="2676" y="2810"/>
                    <a:pt x="1968" y="5660"/>
                    <a:pt x="1396" y="8550"/>
                  </a:cubicBezTo>
                  <a:cubicBezTo>
                    <a:pt x="0" y="15543"/>
                    <a:pt x="10096" y="18467"/>
                    <a:pt x="20158" y="18467"/>
                  </a:cubicBezTo>
                  <a:cubicBezTo>
                    <a:pt x="21817" y="18467"/>
                    <a:pt x="23475" y="18388"/>
                    <a:pt x="25080" y="18234"/>
                  </a:cubicBezTo>
                  <a:lnTo>
                    <a:pt x="22319" y="1683"/>
                  </a:lnTo>
                  <a:lnTo>
                    <a:pt x="20162" y="1208"/>
                  </a:lnTo>
                  <a:lnTo>
                    <a:pt x="3538" y="0"/>
                  </a:lnTo>
                  <a:close/>
                </a:path>
              </a:pathLst>
            </a:custGeom>
            <a:solidFill>
              <a:srgbClr val="DE6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6811;p60"/>
            <p:cNvSpPr/>
            <p:nvPr/>
          </p:nvSpPr>
          <p:spPr>
            <a:xfrm>
              <a:off x="2157950" y="3487625"/>
              <a:ext cx="36850" cy="195050"/>
            </a:xfrm>
            <a:custGeom>
              <a:avLst/>
              <a:gdLst/>
              <a:ahLst/>
              <a:cxnLst/>
              <a:rect l="l" t="t" r="r" b="b"/>
              <a:pathLst>
                <a:path w="1474" h="7802" extrusionOk="0">
                  <a:moveTo>
                    <a:pt x="1305" y="1"/>
                  </a:moveTo>
                  <a:cubicBezTo>
                    <a:pt x="1208" y="1"/>
                    <a:pt x="1127" y="81"/>
                    <a:pt x="1127" y="178"/>
                  </a:cubicBezTo>
                  <a:cubicBezTo>
                    <a:pt x="1127" y="218"/>
                    <a:pt x="1039" y="4710"/>
                    <a:pt x="33" y="7576"/>
                  </a:cubicBezTo>
                  <a:cubicBezTo>
                    <a:pt x="0" y="7664"/>
                    <a:pt x="49" y="7761"/>
                    <a:pt x="137" y="7793"/>
                  </a:cubicBezTo>
                  <a:cubicBezTo>
                    <a:pt x="153" y="7801"/>
                    <a:pt x="178" y="7801"/>
                    <a:pt x="194" y="7801"/>
                  </a:cubicBezTo>
                  <a:cubicBezTo>
                    <a:pt x="266" y="7801"/>
                    <a:pt x="331" y="7753"/>
                    <a:pt x="355" y="7689"/>
                  </a:cubicBezTo>
                  <a:cubicBezTo>
                    <a:pt x="1385" y="4766"/>
                    <a:pt x="1474" y="226"/>
                    <a:pt x="1474" y="178"/>
                  </a:cubicBezTo>
                  <a:cubicBezTo>
                    <a:pt x="1474" y="81"/>
                    <a:pt x="1401" y="1"/>
                    <a:pt x="13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6812;p60"/>
            <p:cNvSpPr/>
            <p:nvPr/>
          </p:nvSpPr>
          <p:spPr>
            <a:xfrm>
              <a:off x="2742200" y="3080475"/>
              <a:ext cx="639375" cy="1041550"/>
            </a:xfrm>
            <a:custGeom>
              <a:avLst/>
              <a:gdLst/>
              <a:ahLst/>
              <a:cxnLst/>
              <a:rect l="l" t="t" r="r" b="b"/>
              <a:pathLst>
                <a:path w="25575" h="41662" extrusionOk="0">
                  <a:moveTo>
                    <a:pt x="8325" y="1"/>
                  </a:moveTo>
                  <a:lnTo>
                    <a:pt x="1" y="36912"/>
                  </a:lnTo>
                  <a:cubicBezTo>
                    <a:pt x="5879" y="40234"/>
                    <a:pt x="11204" y="41661"/>
                    <a:pt x="15404" y="41661"/>
                  </a:cubicBezTo>
                  <a:cubicBezTo>
                    <a:pt x="21787" y="41661"/>
                    <a:pt x="25574" y="38365"/>
                    <a:pt x="24763" y="33418"/>
                  </a:cubicBezTo>
                  <a:cubicBezTo>
                    <a:pt x="20658" y="8438"/>
                    <a:pt x="8325" y="1"/>
                    <a:pt x="83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6813;p60"/>
            <p:cNvSpPr/>
            <p:nvPr/>
          </p:nvSpPr>
          <p:spPr>
            <a:xfrm>
              <a:off x="3057375" y="3755100"/>
              <a:ext cx="323625" cy="387250"/>
            </a:xfrm>
            <a:custGeom>
              <a:avLst/>
              <a:gdLst/>
              <a:ahLst/>
              <a:cxnLst/>
              <a:rect l="l" t="t" r="r" b="b"/>
              <a:pathLst>
                <a:path w="12945" h="15490" extrusionOk="0">
                  <a:moveTo>
                    <a:pt x="0" y="0"/>
                  </a:moveTo>
                  <a:lnTo>
                    <a:pt x="1152" y="15143"/>
                  </a:lnTo>
                  <a:lnTo>
                    <a:pt x="1160" y="15425"/>
                  </a:lnTo>
                  <a:cubicBezTo>
                    <a:pt x="1634" y="15468"/>
                    <a:pt x="2097" y="15489"/>
                    <a:pt x="2549" y="15489"/>
                  </a:cubicBezTo>
                  <a:cubicBezTo>
                    <a:pt x="8907" y="15489"/>
                    <a:pt x="12945" y="11329"/>
                    <a:pt x="12148" y="6489"/>
                  </a:cubicBezTo>
                  <a:cubicBezTo>
                    <a:pt x="11714" y="3800"/>
                    <a:pt x="11577" y="2464"/>
                    <a:pt x="10965" y="129"/>
                  </a:cubicBezTo>
                  <a:lnTo>
                    <a:pt x="0" y="0"/>
                  </a:lnTo>
                  <a:close/>
                </a:path>
              </a:pathLst>
            </a:custGeom>
            <a:solidFill>
              <a:srgbClr val="FB9E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6814;p60"/>
            <p:cNvSpPr/>
            <p:nvPr/>
          </p:nvSpPr>
          <p:spPr>
            <a:xfrm>
              <a:off x="3057375" y="3755100"/>
              <a:ext cx="323625" cy="387250"/>
            </a:xfrm>
            <a:custGeom>
              <a:avLst/>
              <a:gdLst/>
              <a:ahLst/>
              <a:cxnLst/>
              <a:rect l="l" t="t" r="r" b="b"/>
              <a:pathLst>
                <a:path w="12945" h="15490" extrusionOk="0">
                  <a:moveTo>
                    <a:pt x="0" y="0"/>
                  </a:moveTo>
                  <a:lnTo>
                    <a:pt x="1152" y="15143"/>
                  </a:lnTo>
                  <a:lnTo>
                    <a:pt x="1160" y="15425"/>
                  </a:lnTo>
                  <a:cubicBezTo>
                    <a:pt x="1634" y="15468"/>
                    <a:pt x="2097" y="15489"/>
                    <a:pt x="2549" y="15489"/>
                  </a:cubicBezTo>
                  <a:cubicBezTo>
                    <a:pt x="8907" y="15489"/>
                    <a:pt x="12945" y="11329"/>
                    <a:pt x="12148" y="6489"/>
                  </a:cubicBezTo>
                  <a:cubicBezTo>
                    <a:pt x="11714" y="3800"/>
                    <a:pt x="11577" y="2464"/>
                    <a:pt x="10965" y="129"/>
                  </a:cubicBezTo>
                  <a:lnTo>
                    <a:pt x="0" y="0"/>
                  </a:lnTo>
                  <a:close/>
                </a:path>
              </a:pathLst>
            </a:custGeom>
            <a:solidFill>
              <a:srgbClr val="DE6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6815;p60"/>
            <p:cNvSpPr/>
            <p:nvPr/>
          </p:nvSpPr>
          <p:spPr>
            <a:xfrm>
              <a:off x="2675975" y="3702975"/>
              <a:ext cx="409650" cy="428775"/>
            </a:xfrm>
            <a:custGeom>
              <a:avLst/>
              <a:gdLst/>
              <a:ahLst/>
              <a:cxnLst/>
              <a:rect l="l" t="t" r="r" b="b"/>
              <a:pathLst>
                <a:path w="16386" h="17151" extrusionOk="0">
                  <a:moveTo>
                    <a:pt x="5330" y="0"/>
                  </a:moveTo>
                  <a:lnTo>
                    <a:pt x="1" y="10587"/>
                  </a:lnTo>
                  <a:cubicBezTo>
                    <a:pt x="4615" y="13884"/>
                    <a:pt x="15719" y="17150"/>
                    <a:pt x="16355" y="17150"/>
                  </a:cubicBezTo>
                  <a:cubicBezTo>
                    <a:pt x="16376" y="17150"/>
                    <a:pt x="16386" y="17147"/>
                    <a:pt x="16383" y="17140"/>
                  </a:cubicBezTo>
                  <a:lnTo>
                    <a:pt x="15393" y="2053"/>
                  </a:lnTo>
                  <a:cubicBezTo>
                    <a:pt x="15393" y="2053"/>
                    <a:pt x="11457" y="2021"/>
                    <a:pt x="11368" y="1981"/>
                  </a:cubicBezTo>
                  <a:cubicBezTo>
                    <a:pt x="8414" y="741"/>
                    <a:pt x="5330" y="0"/>
                    <a:pt x="5330" y="0"/>
                  </a:cubicBezTo>
                  <a:close/>
                </a:path>
              </a:pathLst>
            </a:custGeom>
            <a:solidFill>
              <a:srgbClr val="DE6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6816;p60"/>
            <p:cNvSpPr/>
            <p:nvPr/>
          </p:nvSpPr>
          <p:spPr>
            <a:xfrm>
              <a:off x="2960175" y="3752475"/>
              <a:ext cx="386425" cy="64225"/>
            </a:xfrm>
            <a:custGeom>
              <a:avLst/>
              <a:gdLst/>
              <a:ahLst/>
              <a:cxnLst/>
              <a:rect l="l" t="t" r="r" b="b"/>
              <a:pathLst>
                <a:path w="15457" h="2569" extrusionOk="0">
                  <a:moveTo>
                    <a:pt x="0" y="1"/>
                  </a:moveTo>
                  <a:lnTo>
                    <a:pt x="1103" y="870"/>
                  </a:lnTo>
                  <a:lnTo>
                    <a:pt x="15457" y="2569"/>
                  </a:lnTo>
                  <a:lnTo>
                    <a:pt x="14869" y="105"/>
                  </a:lnTo>
                  <a:lnTo>
                    <a:pt x="0" y="1"/>
                  </a:lnTo>
                  <a:close/>
                </a:path>
              </a:pathLst>
            </a:custGeom>
            <a:solidFill>
              <a:srgbClr val="E08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6817;p60"/>
            <p:cNvSpPr/>
            <p:nvPr/>
          </p:nvSpPr>
          <p:spPr>
            <a:xfrm>
              <a:off x="2900800" y="3629925"/>
              <a:ext cx="462900" cy="126600"/>
            </a:xfrm>
            <a:custGeom>
              <a:avLst/>
              <a:gdLst/>
              <a:ahLst/>
              <a:cxnLst/>
              <a:rect l="l" t="t" r="r" b="b"/>
              <a:pathLst>
                <a:path w="18516" h="5064" extrusionOk="0">
                  <a:moveTo>
                    <a:pt x="17308" y="0"/>
                  </a:moveTo>
                  <a:lnTo>
                    <a:pt x="0" y="1457"/>
                  </a:lnTo>
                  <a:lnTo>
                    <a:pt x="982" y="3711"/>
                  </a:lnTo>
                  <a:lnTo>
                    <a:pt x="2391" y="5016"/>
                  </a:lnTo>
                  <a:lnTo>
                    <a:pt x="18516" y="5064"/>
                  </a:lnTo>
                  <a:lnTo>
                    <a:pt x="173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6818;p60"/>
            <p:cNvSpPr/>
            <p:nvPr/>
          </p:nvSpPr>
          <p:spPr>
            <a:xfrm>
              <a:off x="2997400" y="3637750"/>
              <a:ext cx="167675" cy="23175"/>
            </a:xfrm>
            <a:custGeom>
              <a:avLst/>
              <a:gdLst/>
              <a:ahLst/>
              <a:cxnLst/>
              <a:rect l="l" t="t" r="r" b="b"/>
              <a:pathLst>
                <a:path w="6707" h="927" extrusionOk="0">
                  <a:moveTo>
                    <a:pt x="6528" y="1"/>
                  </a:moveTo>
                  <a:cubicBezTo>
                    <a:pt x="6523" y="1"/>
                    <a:pt x="6518" y="1"/>
                    <a:pt x="6513" y="1"/>
                  </a:cubicBezTo>
                  <a:lnTo>
                    <a:pt x="169" y="581"/>
                  </a:lnTo>
                  <a:cubicBezTo>
                    <a:pt x="73" y="589"/>
                    <a:pt x="0" y="669"/>
                    <a:pt x="8" y="766"/>
                  </a:cubicBezTo>
                  <a:cubicBezTo>
                    <a:pt x="16" y="854"/>
                    <a:pt x="89" y="927"/>
                    <a:pt x="185" y="927"/>
                  </a:cubicBezTo>
                  <a:lnTo>
                    <a:pt x="202" y="927"/>
                  </a:lnTo>
                  <a:lnTo>
                    <a:pt x="6545" y="347"/>
                  </a:lnTo>
                  <a:cubicBezTo>
                    <a:pt x="6642" y="339"/>
                    <a:pt x="6706" y="251"/>
                    <a:pt x="6698" y="162"/>
                  </a:cubicBezTo>
                  <a:cubicBezTo>
                    <a:pt x="6698" y="70"/>
                    <a:pt x="6618" y="1"/>
                    <a:pt x="65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6819;p60"/>
            <p:cNvSpPr/>
            <p:nvPr/>
          </p:nvSpPr>
          <p:spPr>
            <a:xfrm>
              <a:off x="1696275" y="3602550"/>
              <a:ext cx="465525" cy="141500"/>
            </a:xfrm>
            <a:custGeom>
              <a:avLst/>
              <a:gdLst/>
              <a:ahLst/>
              <a:cxnLst/>
              <a:rect l="l" t="t" r="r" b="b"/>
              <a:pathLst>
                <a:path w="18621" h="5660" extrusionOk="0">
                  <a:moveTo>
                    <a:pt x="1369" y="0"/>
                  </a:moveTo>
                  <a:lnTo>
                    <a:pt x="0" y="5024"/>
                  </a:lnTo>
                  <a:lnTo>
                    <a:pt x="15658" y="5660"/>
                  </a:lnTo>
                  <a:lnTo>
                    <a:pt x="17558" y="4275"/>
                  </a:lnTo>
                  <a:lnTo>
                    <a:pt x="18620" y="2045"/>
                  </a:lnTo>
                  <a:lnTo>
                    <a:pt x="13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6820;p60"/>
            <p:cNvSpPr/>
            <p:nvPr/>
          </p:nvSpPr>
          <p:spPr>
            <a:xfrm>
              <a:off x="2825725" y="3487825"/>
              <a:ext cx="122600" cy="251800"/>
            </a:xfrm>
            <a:custGeom>
              <a:avLst/>
              <a:gdLst/>
              <a:ahLst/>
              <a:cxnLst/>
              <a:rect l="l" t="t" r="r" b="b"/>
              <a:pathLst>
                <a:path w="4904" h="10072" extrusionOk="0">
                  <a:moveTo>
                    <a:pt x="573" y="0"/>
                  </a:moveTo>
                  <a:cubicBezTo>
                    <a:pt x="483" y="0"/>
                    <a:pt x="403" y="70"/>
                    <a:pt x="403" y="162"/>
                  </a:cubicBezTo>
                  <a:cubicBezTo>
                    <a:pt x="395" y="226"/>
                    <a:pt x="0" y="6489"/>
                    <a:pt x="4605" y="10039"/>
                  </a:cubicBezTo>
                  <a:cubicBezTo>
                    <a:pt x="4637" y="10064"/>
                    <a:pt x="4670" y="10072"/>
                    <a:pt x="4710" y="10072"/>
                  </a:cubicBezTo>
                  <a:cubicBezTo>
                    <a:pt x="4766" y="10072"/>
                    <a:pt x="4815" y="10047"/>
                    <a:pt x="4847" y="10007"/>
                  </a:cubicBezTo>
                  <a:cubicBezTo>
                    <a:pt x="4903" y="9927"/>
                    <a:pt x="4895" y="9822"/>
                    <a:pt x="4815" y="9758"/>
                  </a:cubicBezTo>
                  <a:cubicBezTo>
                    <a:pt x="363" y="6328"/>
                    <a:pt x="749" y="250"/>
                    <a:pt x="749" y="186"/>
                  </a:cubicBezTo>
                  <a:cubicBezTo>
                    <a:pt x="749" y="89"/>
                    <a:pt x="677" y="9"/>
                    <a:pt x="588" y="1"/>
                  </a:cubicBezTo>
                  <a:cubicBezTo>
                    <a:pt x="583" y="0"/>
                    <a:pt x="578" y="0"/>
                    <a:pt x="5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6821;p60"/>
            <p:cNvSpPr/>
            <p:nvPr/>
          </p:nvSpPr>
          <p:spPr>
            <a:xfrm>
              <a:off x="2040625" y="3624900"/>
              <a:ext cx="392275" cy="193475"/>
            </a:xfrm>
            <a:custGeom>
              <a:avLst/>
              <a:gdLst/>
              <a:ahLst/>
              <a:cxnLst/>
              <a:rect l="l" t="t" r="r" b="b"/>
              <a:pathLst>
                <a:path w="15691" h="7739" extrusionOk="0">
                  <a:moveTo>
                    <a:pt x="7916" y="0"/>
                  </a:moveTo>
                  <a:cubicBezTo>
                    <a:pt x="6897" y="0"/>
                    <a:pt x="5904" y="100"/>
                    <a:pt x="5241" y="394"/>
                  </a:cubicBezTo>
                  <a:cubicBezTo>
                    <a:pt x="3389" y="1216"/>
                    <a:pt x="0" y="6480"/>
                    <a:pt x="0" y="6480"/>
                  </a:cubicBezTo>
                  <a:cubicBezTo>
                    <a:pt x="0" y="6480"/>
                    <a:pt x="996" y="6367"/>
                    <a:pt x="2422" y="6367"/>
                  </a:cubicBezTo>
                  <a:cubicBezTo>
                    <a:pt x="3547" y="6367"/>
                    <a:pt x="4939" y="6438"/>
                    <a:pt x="6320" y="6690"/>
                  </a:cubicBezTo>
                  <a:cubicBezTo>
                    <a:pt x="10693" y="7487"/>
                    <a:pt x="13271" y="7739"/>
                    <a:pt x="14583" y="7739"/>
                  </a:cubicBezTo>
                  <a:cubicBezTo>
                    <a:pt x="15324" y="7739"/>
                    <a:pt x="15661" y="7659"/>
                    <a:pt x="15690" y="7551"/>
                  </a:cubicBezTo>
                  <a:cubicBezTo>
                    <a:pt x="15690" y="7551"/>
                    <a:pt x="12631" y="708"/>
                    <a:pt x="11907" y="419"/>
                  </a:cubicBezTo>
                  <a:cubicBezTo>
                    <a:pt x="11648" y="320"/>
                    <a:pt x="9740" y="0"/>
                    <a:pt x="7916" y="0"/>
                  </a:cubicBezTo>
                  <a:close/>
                </a:path>
              </a:pathLst>
            </a:custGeom>
            <a:solidFill>
              <a:srgbClr val="DE6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6822;p60"/>
            <p:cNvSpPr/>
            <p:nvPr/>
          </p:nvSpPr>
          <p:spPr>
            <a:xfrm>
              <a:off x="2037400" y="3711425"/>
              <a:ext cx="210525" cy="102675"/>
            </a:xfrm>
            <a:custGeom>
              <a:avLst/>
              <a:gdLst/>
              <a:ahLst/>
              <a:cxnLst/>
              <a:rect l="l" t="t" r="r" b="b"/>
              <a:pathLst>
                <a:path w="8421" h="4107" extrusionOk="0">
                  <a:moveTo>
                    <a:pt x="7357" y="0"/>
                  </a:moveTo>
                  <a:cubicBezTo>
                    <a:pt x="5278" y="0"/>
                    <a:pt x="423" y="2403"/>
                    <a:pt x="226" y="3076"/>
                  </a:cubicBezTo>
                  <a:cubicBezTo>
                    <a:pt x="0" y="3865"/>
                    <a:pt x="2359" y="4106"/>
                    <a:pt x="2359" y="4106"/>
                  </a:cubicBezTo>
                  <a:cubicBezTo>
                    <a:pt x="2359" y="4106"/>
                    <a:pt x="8421" y="580"/>
                    <a:pt x="8179" y="274"/>
                  </a:cubicBezTo>
                  <a:cubicBezTo>
                    <a:pt x="8032" y="83"/>
                    <a:pt x="7742" y="0"/>
                    <a:pt x="7357" y="0"/>
                  </a:cubicBezTo>
                  <a:close/>
                </a:path>
              </a:pathLst>
            </a:custGeom>
            <a:solidFill>
              <a:srgbClr val="DE6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6823;p60"/>
            <p:cNvSpPr/>
            <p:nvPr/>
          </p:nvSpPr>
          <p:spPr>
            <a:xfrm>
              <a:off x="2703550" y="3622675"/>
              <a:ext cx="244500" cy="107900"/>
            </a:xfrm>
            <a:custGeom>
              <a:avLst/>
              <a:gdLst/>
              <a:ahLst/>
              <a:cxnLst/>
              <a:rect l="l" t="t" r="r" b="b"/>
              <a:pathLst>
                <a:path w="9780" h="4316" extrusionOk="0">
                  <a:moveTo>
                    <a:pt x="6203" y="1"/>
                  </a:moveTo>
                  <a:cubicBezTo>
                    <a:pt x="4939" y="1"/>
                    <a:pt x="3817" y="226"/>
                    <a:pt x="3817" y="226"/>
                  </a:cubicBezTo>
                  <a:cubicBezTo>
                    <a:pt x="3817" y="226"/>
                    <a:pt x="1490" y="2391"/>
                    <a:pt x="57" y="2544"/>
                  </a:cubicBezTo>
                  <a:cubicBezTo>
                    <a:pt x="1" y="2544"/>
                    <a:pt x="3261" y="2842"/>
                    <a:pt x="4058" y="3076"/>
                  </a:cubicBezTo>
                  <a:cubicBezTo>
                    <a:pt x="4469" y="3188"/>
                    <a:pt x="8083" y="4187"/>
                    <a:pt x="8083" y="4187"/>
                  </a:cubicBezTo>
                  <a:cubicBezTo>
                    <a:pt x="8083" y="4187"/>
                    <a:pt x="8301" y="4315"/>
                    <a:pt x="8577" y="4315"/>
                  </a:cubicBezTo>
                  <a:cubicBezTo>
                    <a:pt x="9025" y="4315"/>
                    <a:pt x="9627" y="3976"/>
                    <a:pt x="9702" y="2198"/>
                  </a:cubicBezTo>
                  <a:cubicBezTo>
                    <a:pt x="9779" y="391"/>
                    <a:pt x="7868" y="1"/>
                    <a:pt x="6203" y="1"/>
                  </a:cubicBezTo>
                  <a:close/>
                </a:path>
              </a:pathLst>
            </a:custGeom>
            <a:solidFill>
              <a:srgbClr val="DE6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6824;p60"/>
            <p:cNvSpPr/>
            <p:nvPr/>
          </p:nvSpPr>
          <p:spPr>
            <a:xfrm>
              <a:off x="2798350" y="3526025"/>
              <a:ext cx="137275" cy="140375"/>
            </a:xfrm>
            <a:custGeom>
              <a:avLst/>
              <a:gdLst/>
              <a:ahLst/>
              <a:cxnLst/>
              <a:rect l="l" t="t" r="r" b="b"/>
              <a:pathLst>
                <a:path w="5491" h="5615" extrusionOk="0">
                  <a:moveTo>
                    <a:pt x="4271" y="0"/>
                  </a:moveTo>
                  <a:cubicBezTo>
                    <a:pt x="3115" y="0"/>
                    <a:pt x="1" y="4172"/>
                    <a:pt x="1" y="4172"/>
                  </a:cubicBezTo>
                  <a:cubicBezTo>
                    <a:pt x="1" y="4172"/>
                    <a:pt x="162" y="5615"/>
                    <a:pt x="887" y="5615"/>
                  </a:cubicBezTo>
                  <a:cubicBezTo>
                    <a:pt x="921" y="5615"/>
                    <a:pt x="955" y="5612"/>
                    <a:pt x="991" y="5605"/>
                  </a:cubicBezTo>
                  <a:cubicBezTo>
                    <a:pt x="1796" y="5452"/>
                    <a:pt x="5491" y="268"/>
                    <a:pt x="4364" y="10"/>
                  </a:cubicBezTo>
                  <a:cubicBezTo>
                    <a:pt x="4334" y="3"/>
                    <a:pt x="4303" y="0"/>
                    <a:pt x="4271" y="0"/>
                  </a:cubicBezTo>
                  <a:close/>
                </a:path>
              </a:pathLst>
            </a:custGeom>
            <a:solidFill>
              <a:srgbClr val="DE6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6825;p60"/>
            <p:cNvSpPr/>
            <p:nvPr/>
          </p:nvSpPr>
          <p:spPr>
            <a:xfrm>
              <a:off x="2854500" y="3520775"/>
              <a:ext cx="147350" cy="140050"/>
            </a:xfrm>
            <a:custGeom>
              <a:avLst/>
              <a:gdLst/>
              <a:ahLst/>
              <a:cxnLst/>
              <a:rect l="l" t="t" r="r" b="b"/>
              <a:pathLst>
                <a:path w="5894" h="5602" extrusionOk="0">
                  <a:moveTo>
                    <a:pt x="4422" y="1"/>
                  </a:moveTo>
                  <a:cubicBezTo>
                    <a:pt x="3541" y="1"/>
                    <a:pt x="1" y="4334"/>
                    <a:pt x="1" y="4334"/>
                  </a:cubicBezTo>
                  <a:cubicBezTo>
                    <a:pt x="1" y="4334"/>
                    <a:pt x="537" y="5601"/>
                    <a:pt x="1286" y="5601"/>
                  </a:cubicBezTo>
                  <a:cubicBezTo>
                    <a:pt x="1326" y="5601"/>
                    <a:pt x="1368" y="5598"/>
                    <a:pt x="1409" y="5590"/>
                  </a:cubicBezTo>
                  <a:cubicBezTo>
                    <a:pt x="2222" y="5445"/>
                    <a:pt x="5893" y="703"/>
                    <a:pt x="4509" y="19"/>
                  </a:cubicBezTo>
                  <a:cubicBezTo>
                    <a:pt x="4484" y="7"/>
                    <a:pt x="4455" y="1"/>
                    <a:pt x="4422" y="1"/>
                  </a:cubicBezTo>
                  <a:close/>
                </a:path>
              </a:pathLst>
            </a:custGeom>
            <a:solidFill>
              <a:srgbClr val="DE6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6826;p60"/>
            <p:cNvSpPr/>
            <p:nvPr/>
          </p:nvSpPr>
          <p:spPr>
            <a:xfrm>
              <a:off x="2845250" y="3573025"/>
              <a:ext cx="194025" cy="150700"/>
            </a:xfrm>
            <a:custGeom>
              <a:avLst/>
              <a:gdLst/>
              <a:ahLst/>
              <a:cxnLst/>
              <a:rect l="l" t="t" r="r" b="b"/>
              <a:pathLst>
                <a:path w="7761" h="6028" extrusionOk="0">
                  <a:moveTo>
                    <a:pt x="6201" y="0"/>
                  </a:moveTo>
                  <a:cubicBezTo>
                    <a:pt x="5007" y="0"/>
                    <a:pt x="0" y="5303"/>
                    <a:pt x="0" y="5303"/>
                  </a:cubicBezTo>
                  <a:cubicBezTo>
                    <a:pt x="0" y="5303"/>
                    <a:pt x="1290" y="6028"/>
                    <a:pt x="2112" y="6028"/>
                  </a:cubicBezTo>
                  <a:cubicBezTo>
                    <a:pt x="2117" y="6028"/>
                    <a:pt x="2121" y="6028"/>
                    <a:pt x="2126" y="6028"/>
                  </a:cubicBezTo>
                  <a:cubicBezTo>
                    <a:pt x="2947" y="6028"/>
                    <a:pt x="7761" y="497"/>
                    <a:pt x="6296" y="14"/>
                  </a:cubicBezTo>
                  <a:cubicBezTo>
                    <a:pt x="6267" y="5"/>
                    <a:pt x="6236" y="0"/>
                    <a:pt x="6201" y="0"/>
                  </a:cubicBezTo>
                  <a:close/>
                </a:path>
              </a:pathLst>
            </a:custGeom>
            <a:solidFill>
              <a:srgbClr val="DE6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6827;p60"/>
            <p:cNvSpPr/>
            <p:nvPr/>
          </p:nvSpPr>
          <p:spPr>
            <a:xfrm>
              <a:off x="2895350" y="3630575"/>
              <a:ext cx="133875" cy="113550"/>
            </a:xfrm>
            <a:custGeom>
              <a:avLst/>
              <a:gdLst/>
              <a:ahLst/>
              <a:cxnLst/>
              <a:rect l="l" t="t" r="r" b="b"/>
              <a:pathLst>
                <a:path w="5355" h="4542" extrusionOk="0">
                  <a:moveTo>
                    <a:pt x="4512" y="0"/>
                  </a:moveTo>
                  <a:cubicBezTo>
                    <a:pt x="3511" y="0"/>
                    <a:pt x="1" y="3701"/>
                    <a:pt x="1" y="3701"/>
                  </a:cubicBezTo>
                  <a:cubicBezTo>
                    <a:pt x="1" y="3701"/>
                    <a:pt x="143" y="4168"/>
                    <a:pt x="946" y="4168"/>
                  </a:cubicBezTo>
                  <a:cubicBezTo>
                    <a:pt x="953" y="4168"/>
                    <a:pt x="960" y="4168"/>
                    <a:pt x="967" y="4168"/>
                  </a:cubicBezTo>
                  <a:cubicBezTo>
                    <a:pt x="1144" y="4168"/>
                    <a:pt x="1439" y="4542"/>
                    <a:pt x="1837" y="4542"/>
                  </a:cubicBezTo>
                  <a:cubicBezTo>
                    <a:pt x="2017" y="4542"/>
                    <a:pt x="2219" y="4465"/>
                    <a:pt x="2440" y="4241"/>
                  </a:cubicBezTo>
                  <a:cubicBezTo>
                    <a:pt x="4018" y="2663"/>
                    <a:pt x="5354" y="940"/>
                    <a:pt x="4710" y="87"/>
                  </a:cubicBezTo>
                  <a:cubicBezTo>
                    <a:pt x="4665" y="28"/>
                    <a:pt x="4598" y="0"/>
                    <a:pt x="4512" y="0"/>
                  </a:cubicBezTo>
                  <a:close/>
                </a:path>
              </a:pathLst>
            </a:custGeom>
            <a:solidFill>
              <a:srgbClr val="DE6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6828;p60"/>
            <p:cNvSpPr/>
            <p:nvPr/>
          </p:nvSpPr>
          <p:spPr>
            <a:xfrm>
              <a:off x="2423600" y="3804975"/>
              <a:ext cx="670625" cy="333575"/>
            </a:xfrm>
            <a:custGeom>
              <a:avLst/>
              <a:gdLst/>
              <a:ahLst/>
              <a:cxnLst/>
              <a:rect l="l" t="t" r="r" b="b"/>
              <a:pathLst>
                <a:path w="26825" h="13343" extrusionOk="0">
                  <a:moveTo>
                    <a:pt x="192" y="0"/>
                  </a:moveTo>
                  <a:cubicBezTo>
                    <a:pt x="155" y="0"/>
                    <a:pt x="119" y="11"/>
                    <a:pt x="89" y="34"/>
                  </a:cubicBezTo>
                  <a:cubicBezTo>
                    <a:pt x="17" y="99"/>
                    <a:pt x="1" y="203"/>
                    <a:pt x="65" y="284"/>
                  </a:cubicBezTo>
                  <a:cubicBezTo>
                    <a:pt x="130" y="364"/>
                    <a:pt x="1724" y="2337"/>
                    <a:pt x="5797" y="4945"/>
                  </a:cubicBezTo>
                  <a:cubicBezTo>
                    <a:pt x="9557" y="7344"/>
                    <a:pt x="16214" y="10749"/>
                    <a:pt x="26591" y="13341"/>
                  </a:cubicBezTo>
                  <a:lnTo>
                    <a:pt x="26631" y="13341"/>
                  </a:lnTo>
                  <a:cubicBezTo>
                    <a:pt x="26636" y="13342"/>
                    <a:pt x="26642" y="13342"/>
                    <a:pt x="26647" y="13342"/>
                  </a:cubicBezTo>
                  <a:cubicBezTo>
                    <a:pt x="26721" y="13342"/>
                    <a:pt x="26786" y="13288"/>
                    <a:pt x="26808" y="13213"/>
                  </a:cubicBezTo>
                  <a:cubicBezTo>
                    <a:pt x="26825" y="13124"/>
                    <a:pt x="26768" y="13027"/>
                    <a:pt x="26680" y="13003"/>
                  </a:cubicBezTo>
                  <a:cubicBezTo>
                    <a:pt x="16351" y="10427"/>
                    <a:pt x="9742" y="7046"/>
                    <a:pt x="6014" y="4663"/>
                  </a:cubicBezTo>
                  <a:cubicBezTo>
                    <a:pt x="1973" y="2087"/>
                    <a:pt x="355" y="82"/>
                    <a:pt x="339" y="66"/>
                  </a:cubicBezTo>
                  <a:cubicBezTo>
                    <a:pt x="301" y="23"/>
                    <a:pt x="246" y="0"/>
                    <a:pt x="1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6829;p60"/>
            <p:cNvSpPr/>
            <p:nvPr/>
          </p:nvSpPr>
          <p:spPr>
            <a:xfrm>
              <a:off x="2034775" y="3985500"/>
              <a:ext cx="652700" cy="152025"/>
            </a:xfrm>
            <a:custGeom>
              <a:avLst/>
              <a:gdLst/>
              <a:ahLst/>
              <a:cxnLst/>
              <a:rect l="l" t="t" r="r" b="b"/>
              <a:pathLst>
                <a:path w="26108" h="6081" extrusionOk="0">
                  <a:moveTo>
                    <a:pt x="25915" y="1"/>
                  </a:moveTo>
                  <a:cubicBezTo>
                    <a:pt x="25879" y="1"/>
                    <a:pt x="25842" y="12"/>
                    <a:pt x="25810" y="34"/>
                  </a:cubicBezTo>
                  <a:cubicBezTo>
                    <a:pt x="25718" y="98"/>
                    <a:pt x="17249" y="5732"/>
                    <a:pt x="5212" y="5732"/>
                  </a:cubicBezTo>
                  <a:cubicBezTo>
                    <a:pt x="3604" y="5732"/>
                    <a:pt x="1933" y="5631"/>
                    <a:pt x="210" y="5404"/>
                  </a:cubicBezTo>
                  <a:cubicBezTo>
                    <a:pt x="201" y="5402"/>
                    <a:pt x="192" y="5402"/>
                    <a:pt x="183" y="5402"/>
                  </a:cubicBezTo>
                  <a:cubicBezTo>
                    <a:pt x="99" y="5402"/>
                    <a:pt x="31" y="5469"/>
                    <a:pt x="17" y="5549"/>
                  </a:cubicBezTo>
                  <a:cubicBezTo>
                    <a:pt x="1" y="5645"/>
                    <a:pt x="73" y="5734"/>
                    <a:pt x="170" y="5742"/>
                  </a:cubicBezTo>
                  <a:cubicBezTo>
                    <a:pt x="1836" y="5967"/>
                    <a:pt x="3527" y="6080"/>
                    <a:pt x="5217" y="6080"/>
                  </a:cubicBezTo>
                  <a:cubicBezTo>
                    <a:pt x="17357" y="6080"/>
                    <a:pt x="25915" y="380"/>
                    <a:pt x="26011" y="316"/>
                  </a:cubicBezTo>
                  <a:cubicBezTo>
                    <a:pt x="26084" y="268"/>
                    <a:pt x="26108" y="155"/>
                    <a:pt x="26051" y="75"/>
                  </a:cubicBezTo>
                  <a:cubicBezTo>
                    <a:pt x="26022" y="26"/>
                    <a:pt x="25970" y="1"/>
                    <a:pt x="259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6830;p60"/>
            <p:cNvSpPr/>
            <p:nvPr/>
          </p:nvSpPr>
          <p:spPr>
            <a:xfrm>
              <a:off x="2697925" y="3681825"/>
              <a:ext cx="320025" cy="126225"/>
            </a:xfrm>
            <a:custGeom>
              <a:avLst/>
              <a:gdLst/>
              <a:ahLst/>
              <a:cxnLst/>
              <a:rect l="l" t="t" r="r" b="b"/>
              <a:pathLst>
                <a:path w="12801" h="5049" extrusionOk="0">
                  <a:moveTo>
                    <a:pt x="179" y="1"/>
                  </a:moveTo>
                  <a:cubicBezTo>
                    <a:pt x="88" y="1"/>
                    <a:pt x="9" y="70"/>
                    <a:pt x="9" y="162"/>
                  </a:cubicBezTo>
                  <a:cubicBezTo>
                    <a:pt x="0" y="259"/>
                    <a:pt x="73" y="339"/>
                    <a:pt x="170" y="347"/>
                  </a:cubicBezTo>
                  <a:cubicBezTo>
                    <a:pt x="266" y="347"/>
                    <a:pt x="9580" y="1024"/>
                    <a:pt x="12462" y="4976"/>
                  </a:cubicBezTo>
                  <a:cubicBezTo>
                    <a:pt x="12495" y="5025"/>
                    <a:pt x="12551" y="5049"/>
                    <a:pt x="12607" y="5049"/>
                  </a:cubicBezTo>
                  <a:cubicBezTo>
                    <a:pt x="12639" y="5049"/>
                    <a:pt x="12680" y="5041"/>
                    <a:pt x="12704" y="5016"/>
                  </a:cubicBezTo>
                  <a:cubicBezTo>
                    <a:pt x="12784" y="4960"/>
                    <a:pt x="12800" y="4847"/>
                    <a:pt x="12744" y="4775"/>
                  </a:cubicBezTo>
                  <a:cubicBezTo>
                    <a:pt x="9765" y="685"/>
                    <a:pt x="580" y="25"/>
                    <a:pt x="194" y="1"/>
                  </a:cubicBezTo>
                  <a:cubicBezTo>
                    <a:pt x="189" y="1"/>
                    <a:pt x="184" y="1"/>
                    <a:pt x="1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6831;p60"/>
            <p:cNvSpPr/>
            <p:nvPr/>
          </p:nvSpPr>
          <p:spPr>
            <a:xfrm>
              <a:off x="2150500" y="3759350"/>
              <a:ext cx="277975" cy="58000"/>
            </a:xfrm>
            <a:custGeom>
              <a:avLst/>
              <a:gdLst/>
              <a:ahLst/>
              <a:cxnLst/>
              <a:rect l="l" t="t" r="r" b="b"/>
              <a:pathLst>
                <a:path w="11119" h="2320" extrusionOk="0">
                  <a:moveTo>
                    <a:pt x="2530" y="1"/>
                  </a:moveTo>
                  <a:cubicBezTo>
                    <a:pt x="2501" y="1"/>
                    <a:pt x="2479" y="3"/>
                    <a:pt x="2464" y="8"/>
                  </a:cubicBezTo>
                  <a:cubicBezTo>
                    <a:pt x="1973" y="144"/>
                    <a:pt x="1" y="1207"/>
                    <a:pt x="1" y="1207"/>
                  </a:cubicBezTo>
                  <a:cubicBezTo>
                    <a:pt x="1" y="1207"/>
                    <a:pt x="6486" y="2320"/>
                    <a:pt x="9649" y="2320"/>
                  </a:cubicBezTo>
                  <a:cubicBezTo>
                    <a:pt x="10319" y="2320"/>
                    <a:pt x="10839" y="2270"/>
                    <a:pt x="11118" y="2149"/>
                  </a:cubicBezTo>
                  <a:cubicBezTo>
                    <a:pt x="11118" y="2149"/>
                    <a:pt x="3449" y="1"/>
                    <a:pt x="2530" y="1"/>
                  </a:cubicBezTo>
                  <a:close/>
                </a:path>
              </a:pathLst>
            </a:custGeom>
            <a:solidFill>
              <a:srgbClr val="C96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6832;p60"/>
            <p:cNvSpPr/>
            <p:nvPr/>
          </p:nvSpPr>
          <p:spPr>
            <a:xfrm>
              <a:off x="2149100" y="3787225"/>
              <a:ext cx="286000" cy="31500"/>
            </a:xfrm>
            <a:custGeom>
              <a:avLst/>
              <a:gdLst/>
              <a:ahLst/>
              <a:cxnLst/>
              <a:rect l="l" t="t" r="r" b="b"/>
              <a:pathLst>
                <a:path w="11440" h="1260" extrusionOk="0">
                  <a:moveTo>
                    <a:pt x="193" y="1"/>
                  </a:moveTo>
                  <a:cubicBezTo>
                    <a:pt x="110" y="1"/>
                    <a:pt x="39" y="55"/>
                    <a:pt x="24" y="140"/>
                  </a:cubicBezTo>
                  <a:cubicBezTo>
                    <a:pt x="0" y="237"/>
                    <a:pt x="65" y="326"/>
                    <a:pt x="161" y="342"/>
                  </a:cubicBezTo>
                  <a:cubicBezTo>
                    <a:pt x="218" y="358"/>
                    <a:pt x="5362" y="1259"/>
                    <a:pt x="10289" y="1259"/>
                  </a:cubicBezTo>
                  <a:cubicBezTo>
                    <a:pt x="10619" y="1259"/>
                    <a:pt x="10941" y="1251"/>
                    <a:pt x="11271" y="1251"/>
                  </a:cubicBezTo>
                  <a:cubicBezTo>
                    <a:pt x="11359" y="1243"/>
                    <a:pt x="11440" y="1163"/>
                    <a:pt x="11440" y="1066"/>
                  </a:cubicBezTo>
                  <a:cubicBezTo>
                    <a:pt x="11440" y="974"/>
                    <a:pt x="11367" y="897"/>
                    <a:pt x="11269" y="897"/>
                  </a:cubicBezTo>
                  <a:cubicBezTo>
                    <a:pt x="11264" y="897"/>
                    <a:pt x="11259" y="897"/>
                    <a:pt x="11255" y="897"/>
                  </a:cubicBezTo>
                  <a:cubicBezTo>
                    <a:pt x="10916" y="907"/>
                    <a:pt x="10574" y="911"/>
                    <a:pt x="10231" y="911"/>
                  </a:cubicBezTo>
                  <a:cubicBezTo>
                    <a:pt x="5356" y="911"/>
                    <a:pt x="278" y="11"/>
                    <a:pt x="226" y="4"/>
                  </a:cubicBezTo>
                  <a:cubicBezTo>
                    <a:pt x="215" y="2"/>
                    <a:pt x="204" y="1"/>
                    <a:pt x="1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6833;p60"/>
            <p:cNvSpPr/>
            <p:nvPr/>
          </p:nvSpPr>
          <p:spPr>
            <a:xfrm>
              <a:off x="2341900" y="3652300"/>
              <a:ext cx="93800" cy="160375"/>
            </a:xfrm>
            <a:custGeom>
              <a:avLst/>
              <a:gdLst/>
              <a:ahLst/>
              <a:cxnLst/>
              <a:rect l="l" t="t" r="r" b="b"/>
              <a:pathLst>
                <a:path w="3752" h="6415" extrusionOk="0">
                  <a:moveTo>
                    <a:pt x="201" y="0"/>
                  </a:moveTo>
                  <a:cubicBezTo>
                    <a:pt x="172" y="0"/>
                    <a:pt x="142" y="7"/>
                    <a:pt x="113" y="23"/>
                  </a:cubicBezTo>
                  <a:cubicBezTo>
                    <a:pt x="33" y="63"/>
                    <a:pt x="0" y="168"/>
                    <a:pt x="49" y="256"/>
                  </a:cubicBezTo>
                  <a:lnTo>
                    <a:pt x="3406" y="6326"/>
                  </a:lnTo>
                  <a:cubicBezTo>
                    <a:pt x="3430" y="6383"/>
                    <a:pt x="3494" y="6415"/>
                    <a:pt x="3551" y="6415"/>
                  </a:cubicBezTo>
                  <a:cubicBezTo>
                    <a:pt x="3583" y="6415"/>
                    <a:pt x="3615" y="6407"/>
                    <a:pt x="3639" y="6391"/>
                  </a:cubicBezTo>
                  <a:cubicBezTo>
                    <a:pt x="3720" y="6342"/>
                    <a:pt x="3752" y="6238"/>
                    <a:pt x="3704" y="6157"/>
                  </a:cubicBezTo>
                  <a:lnTo>
                    <a:pt x="355" y="87"/>
                  </a:lnTo>
                  <a:cubicBezTo>
                    <a:pt x="322" y="33"/>
                    <a:pt x="263" y="0"/>
                    <a:pt x="2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6834;p60"/>
            <p:cNvSpPr/>
            <p:nvPr/>
          </p:nvSpPr>
          <p:spPr>
            <a:xfrm>
              <a:off x="1719200" y="3727925"/>
              <a:ext cx="402150" cy="56175"/>
            </a:xfrm>
            <a:custGeom>
              <a:avLst/>
              <a:gdLst/>
              <a:ahLst/>
              <a:cxnLst/>
              <a:rect l="l" t="t" r="r" b="b"/>
              <a:pathLst>
                <a:path w="16086" h="2247" extrusionOk="0">
                  <a:moveTo>
                    <a:pt x="588" y="1"/>
                  </a:moveTo>
                  <a:cubicBezTo>
                    <a:pt x="387" y="733"/>
                    <a:pt x="194" y="1482"/>
                    <a:pt x="1" y="2247"/>
                  </a:cubicBezTo>
                  <a:lnTo>
                    <a:pt x="16085" y="814"/>
                  </a:lnTo>
                  <a:lnTo>
                    <a:pt x="588" y="1"/>
                  </a:lnTo>
                  <a:close/>
                </a:path>
              </a:pathLst>
            </a:custGeom>
            <a:solidFill>
              <a:srgbClr val="C96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6835;p60"/>
            <p:cNvSpPr/>
            <p:nvPr/>
          </p:nvSpPr>
          <p:spPr>
            <a:xfrm>
              <a:off x="2329825" y="3019700"/>
              <a:ext cx="216175" cy="250400"/>
            </a:xfrm>
            <a:custGeom>
              <a:avLst/>
              <a:gdLst/>
              <a:ahLst/>
              <a:cxnLst/>
              <a:rect l="l" t="t" r="r" b="b"/>
              <a:pathLst>
                <a:path w="8647" h="10016" extrusionOk="0">
                  <a:moveTo>
                    <a:pt x="3084" y="1"/>
                  </a:moveTo>
                  <a:lnTo>
                    <a:pt x="0" y="2657"/>
                  </a:lnTo>
                  <a:lnTo>
                    <a:pt x="8646" y="10015"/>
                  </a:lnTo>
                  <a:cubicBezTo>
                    <a:pt x="7205" y="3229"/>
                    <a:pt x="3084" y="1"/>
                    <a:pt x="3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6836;p60"/>
            <p:cNvSpPr/>
            <p:nvPr/>
          </p:nvSpPr>
          <p:spPr>
            <a:xfrm>
              <a:off x="2542350" y="3009850"/>
              <a:ext cx="208325" cy="260250"/>
            </a:xfrm>
            <a:custGeom>
              <a:avLst/>
              <a:gdLst/>
              <a:ahLst/>
              <a:cxnLst/>
              <a:rect l="l" t="t" r="r" b="b"/>
              <a:pathLst>
                <a:path w="8333" h="10410" extrusionOk="0">
                  <a:moveTo>
                    <a:pt x="5088" y="0"/>
                  </a:moveTo>
                  <a:cubicBezTo>
                    <a:pt x="5088" y="0"/>
                    <a:pt x="89" y="4999"/>
                    <a:pt x="1" y="10409"/>
                  </a:cubicBezTo>
                  <a:lnTo>
                    <a:pt x="8333" y="3244"/>
                  </a:lnTo>
                  <a:lnTo>
                    <a:pt x="50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6837;p60"/>
            <p:cNvSpPr/>
            <p:nvPr/>
          </p:nvSpPr>
          <p:spPr>
            <a:xfrm>
              <a:off x="2956350" y="3748650"/>
              <a:ext cx="356250" cy="12300"/>
            </a:xfrm>
            <a:custGeom>
              <a:avLst/>
              <a:gdLst/>
              <a:ahLst/>
              <a:cxnLst/>
              <a:rect l="l" t="t" r="r" b="b"/>
              <a:pathLst>
                <a:path w="14250" h="492" extrusionOk="0">
                  <a:moveTo>
                    <a:pt x="153" y="1"/>
                  </a:moveTo>
                  <a:cubicBezTo>
                    <a:pt x="73" y="1"/>
                    <a:pt x="0" y="65"/>
                    <a:pt x="0" y="154"/>
                  </a:cubicBezTo>
                  <a:cubicBezTo>
                    <a:pt x="0" y="234"/>
                    <a:pt x="64" y="307"/>
                    <a:pt x="153" y="307"/>
                  </a:cubicBezTo>
                  <a:lnTo>
                    <a:pt x="14096" y="492"/>
                  </a:lnTo>
                  <a:cubicBezTo>
                    <a:pt x="14185" y="492"/>
                    <a:pt x="14249" y="428"/>
                    <a:pt x="14249" y="339"/>
                  </a:cubicBezTo>
                  <a:cubicBezTo>
                    <a:pt x="14249" y="258"/>
                    <a:pt x="14185" y="186"/>
                    <a:pt x="14096" y="186"/>
                  </a:cubicBezTo>
                  <a:lnTo>
                    <a:pt x="15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6838;p60"/>
            <p:cNvSpPr/>
            <p:nvPr/>
          </p:nvSpPr>
          <p:spPr>
            <a:xfrm>
              <a:off x="1697875" y="3623925"/>
              <a:ext cx="377575" cy="123550"/>
            </a:xfrm>
            <a:custGeom>
              <a:avLst/>
              <a:gdLst/>
              <a:ahLst/>
              <a:cxnLst/>
              <a:rect l="l" t="t" r="r" b="b"/>
              <a:pathLst>
                <a:path w="15103" h="4942" extrusionOk="0">
                  <a:moveTo>
                    <a:pt x="1158" y="0"/>
                  </a:moveTo>
                  <a:cubicBezTo>
                    <a:pt x="1093" y="0"/>
                    <a:pt x="1035" y="45"/>
                    <a:pt x="1015" y="111"/>
                  </a:cubicBezTo>
                  <a:lnTo>
                    <a:pt x="8" y="4225"/>
                  </a:lnTo>
                  <a:cubicBezTo>
                    <a:pt x="0" y="4273"/>
                    <a:pt x="8" y="4314"/>
                    <a:pt x="33" y="4354"/>
                  </a:cubicBezTo>
                  <a:cubicBezTo>
                    <a:pt x="65" y="4394"/>
                    <a:pt x="105" y="4410"/>
                    <a:pt x="153" y="4410"/>
                  </a:cubicBezTo>
                  <a:lnTo>
                    <a:pt x="14934" y="4942"/>
                  </a:lnTo>
                  <a:lnTo>
                    <a:pt x="14942" y="4942"/>
                  </a:lnTo>
                  <a:cubicBezTo>
                    <a:pt x="15022" y="4942"/>
                    <a:pt x="15095" y="4877"/>
                    <a:pt x="15095" y="4797"/>
                  </a:cubicBezTo>
                  <a:cubicBezTo>
                    <a:pt x="15103" y="4708"/>
                    <a:pt x="15030" y="4636"/>
                    <a:pt x="14950" y="4636"/>
                  </a:cubicBezTo>
                  <a:lnTo>
                    <a:pt x="347" y="4112"/>
                  </a:lnTo>
                  <a:lnTo>
                    <a:pt x="1313" y="184"/>
                  </a:lnTo>
                  <a:cubicBezTo>
                    <a:pt x="1329" y="103"/>
                    <a:pt x="1280" y="23"/>
                    <a:pt x="1200" y="7"/>
                  </a:cubicBezTo>
                  <a:cubicBezTo>
                    <a:pt x="1186" y="2"/>
                    <a:pt x="1172" y="0"/>
                    <a:pt x="11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6839;p60"/>
            <p:cNvSpPr/>
            <p:nvPr/>
          </p:nvSpPr>
          <p:spPr>
            <a:xfrm>
              <a:off x="2049075" y="4476000"/>
              <a:ext cx="1057025" cy="112525"/>
            </a:xfrm>
            <a:custGeom>
              <a:avLst/>
              <a:gdLst/>
              <a:ahLst/>
              <a:cxnLst/>
              <a:rect l="l" t="t" r="r" b="b"/>
              <a:pathLst>
                <a:path w="42281" h="4501" extrusionOk="0">
                  <a:moveTo>
                    <a:pt x="0" y="1"/>
                  </a:moveTo>
                  <a:lnTo>
                    <a:pt x="0" y="1"/>
                  </a:lnTo>
                  <a:cubicBezTo>
                    <a:pt x="65" y="1812"/>
                    <a:pt x="113" y="3140"/>
                    <a:pt x="137" y="3817"/>
                  </a:cubicBezTo>
                  <a:lnTo>
                    <a:pt x="40493" y="4501"/>
                  </a:lnTo>
                  <a:cubicBezTo>
                    <a:pt x="41089" y="4316"/>
                    <a:pt x="41685" y="4114"/>
                    <a:pt x="42281" y="3905"/>
                  </a:cubicBezTo>
                  <a:lnTo>
                    <a:pt x="42136" y="71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6840;p60"/>
            <p:cNvSpPr/>
            <p:nvPr/>
          </p:nvSpPr>
          <p:spPr>
            <a:xfrm>
              <a:off x="2344500" y="2392375"/>
              <a:ext cx="364175" cy="267050"/>
            </a:xfrm>
            <a:custGeom>
              <a:avLst/>
              <a:gdLst/>
              <a:ahLst/>
              <a:cxnLst/>
              <a:rect l="l" t="t" r="r" b="b"/>
              <a:pathLst>
                <a:path w="14567" h="10682" extrusionOk="0">
                  <a:moveTo>
                    <a:pt x="7246" y="1"/>
                  </a:moveTo>
                  <a:cubicBezTo>
                    <a:pt x="3261" y="1"/>
                    <a:pt x="33" y="2987"/>
                    <a:pt x="33" y="9283"/>
                  </a:cubicBezTo>
                  <a:cubicBezTo>
                    <a:pt x="33" y="10309"/>
                    <a:pt x="1" y="10682"/>
                    <a:pt x="106" y="10682"/>
                  </a:cubicBezTo>
                  <a:cubicBezTo>
                    <a:pt x="386" y="10682"/>
                    <a:pt x="1645" y="8034"/>
                    <a:pt x="7103" y="8034"/>
                  </a:cubicBezTo>
                  <a:cubicBezTo>
                    <a:pt x="7150" y="8034"/>
                    <a:pt x="7198" y="8035"/>
                    <a:pt x="7246" y="8035"/>
                  </a:cubicBezTo>
                  <a:cubicBezTo>
                    <a:pt x="13429" y="8087"/>
                    <a:pt x="14447" y="10626"/>
                    <a:pt x="14533" y="10626"/>
                  </a:cubicBezTo>
                  <a:cubicBezTo>
                    <a:pt x="14566" y="10626"/>
                    <a:pt x="14459" y="10244"/>
                    <a:pt x="14459" y="9186"/>
                  </a:cubicBezTo>
                  <a:cubicBezTo>
                    <a:pt x="14459" y="3422"/>
                    <a:pt x="11231" y="1"/>
                    <a:pt x="7246" y="1"/>
                  </a:cubicBezTo>
                  <a:close/>
                </a:path>
              </a:pathLst>
            </a:custGeom>
            <a:solidFill>
              <a:srgbClr val="FEE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6841;p60"/>
            <p:cNvSpPr/>
            <p:nvPr/>
          </p:nvSpPr>
          <p:spPr>
            <a:xfrm>
              <a:off x="2482175" y="2361375"/>
              <a:ext cx="88975" cy="102875"/>
            </a:xfrm>
            <a:custGeom>
              <a:avLst/>
              <a:gdLst/>
              <a:ahLst/>
              <a:cxnLst/>
              <a:rect l="l" t="t" r="r" b="b"/>
              <a:pathLst>
                <a:path w="3559" h="4115" extrusionOk="0">
                  <a:moveTo>
                    <a:pt x="1" y="1"/>
                  </a:moveTo>
                  <a:lnTo>
                    <a:pt x="1" y="4115"/>
                  </a:lnTo>
                  <a:lnTo>
                    <a:pt x="3559" y="4115"/>
                  </a:lnTo>
                  <a:lnTo>
                    <a:pt x="3559" y="1"/>
                  </a:lnTo>
                  <a:close/>
                </a:path>
              </a:pathLst>
            </a:custGeom>
            <a:solidFill>
              <a:srgbClr val="FEE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6842;p60"/>
            <p:cNvSpPr/>
            <p:nvPr/>
          </p:nvSpPr>
          <p:spPr>
            <a:xfrm>
              <a:off x="2571125" y="2399425"/>
              <a:ext cx="19550" cy="64825"/>
            </a:xfrm>
            <a:custGeom>
              <a:avLst/>
              <a:gdLst/>
              <a:ahLst/>
              <a:cxnLst/>
              <a:rect l="l" t="t" r="r" b="b"/>
              <a:pathLst>
                <a:path w="782" h="2593" extrusionOk="0">
                  <a:moveTo>
                    <a:pt x="57" y="0"/>
                  </a:moveTo>
                  <a:lnTo>
                    <a:pt x="1" y="2593"/>
                  </a:lnTo>
                  <a:lnTo>
                    <a:pt x="782" y="258"/>
                  </a:lnTo>
                  <a:cubicBezTo>
                    <a:pt x="540" y="153"/>
                    <a:pt x="299" y="73"/>
                    <a:pt x="57" y="0"/>
                  </a:cubicBezTo>
                  <a:close/>
                </a:path>
              </a:pathLst>
            </a:custGeom>
            <a:solidFill>
              <a:srgbClr val="EBD5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6843;p60"/>
            <p:cNvSpPr/>
            <p:nvPr/>
          </p:nvSpPr>
          <p:spPr>
            <a:xfrm>
              <a:off x="2343500" y="2563850"/>
              <a:ext cx="139900" cy="60600"/>
            </a:xfrm>
            <a:custGeom>
              <a:avLst/>
              <a:gdLst/>
              <a:ahLst/>
              <a:cxnLst/>
              <a:rect l="l" t="t" r="r" b="b"/>
              <a:pathLst>
                <a:path w="5596" h="2424" extrusionOk="0">
                  <a:moveTo>
                    <a:pt x="5574" y="0"/>
                  </a:moveTo>
                  <a:cubicBezTo>
                    <a:pt x="5317" y="0"/>
                    <a:pt x="2864" y="36"/>
                    <a:pt x="1" y="1369"/>
                  </a:cubicBezTo>
                  <a:lnTo>
                    <a:pt x="73" y="2424"/>
                  </a:lnTo>
                  <a:cubicBezTo>
                    <a:pt x="73" y="2424"/>
                    <a:pt x="2343" y="282"/>
                    <a:pt x="5596" y="1"/>
                  </a:cubicBezTo>
                  <a:cubicBezTo>
                    <a:pt x="5596" y="1"/>
                    <a:pt x="5588" y="0"/>
                    <a:pt x="5574" y="0"/>
                  </a:cubicBezTo>
                  <a:close/>
                </a:path>
              </a:pathLst>
            </a:custGeom>
            <a:solidFill>
              <a:srgbClr val="EBD5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6844;p60"/>
            <p:cNvSpPr/>
            <p:nvPr/>
          </p:nvSpPr>
          <p:spPr>
            <a:xfrm>
              <a:off x="2566900" y="2563850"/>
              <a:ext cx="139700" cy="60600"/>
            </a:xfrm>
            <a:custGeom>
              <a:avLst/>
              <a:gdLst/>
              <a:ahLst/>
              <a:cxnLst/>
              <a:rect l="l" t="t" r="r" b="b"/>
              <a:pathLst>
                <a:path w="5588" h="2424" extrusionOk="0">
                  <a:moveTo>
                    <a:pt x="23" y="0"/>
                  </a:moveTo>
                  <a:cubicBezTo>
                    <a:pt x="8" y="0"/>
                    <a:pt x="1" y="1"/>
                    <a:pt x="1" y="1"/>
                  </a:cubicBezTo>
                  <a:cubicBezTo>
                    <a:pt x="3245" y="282"/>
                    <a:pt x="5515" y="2424"/>
                    <a:pt x="5515" y="2424"/>
                  </a:cubicBezTo>
                  <a:lnTo>
                    <a:pt x="5588" y="1369"/>
                  </a:lnTo>
                  <a:cubicBezTo>
                    <a:pt x="2724" y="36"/>
                    <a:pt x="279" y="0"/>
                    <a:pt x="23" y="0"/>
                  </a:cubicBezTo>
                  <a:close/>
                </a:path>
              </a:pathLst>
            </a:custGeom>
            <a:solidFill>
              <a:srgbClr val="EBD5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6845;p60"/>
            <p:cNvSpPr/>
            <p:nvPr/>
          </p:nvSpPr>
          <p:spPr>
            <a:xfrm>
              <a:off x="2774800" y="3050550"/>
              <a:ext cx="153800" cy="592875"/>
            </a:xfrm>
            <a:custGeom>
              <a:avLst/>
              <a:gdLst/>
              <a:ahLst/>
              <a:cxnLst/>
              <a:rect l="l" t="t" r="r" b="b"/>
              <a:pathLst>
                <a:path w="6152" h="23715" extrusionOk="0">
                  <a:moveTo>
                    <a:pt x="5956" y="1"/>
                  </a:moveTo>
                  <a:cubicBezTo>
                    <a:pt x="5881" y="1"/>
                    <a:pt x="5809" y="52"/>
                    <a:pt x="5789" y="127"/>
                  </a:cubicBezTo>
                  <a:lnTo>
                    <a:pt x="25" y="23505"/>
                  </a:lnTo>
                  <a:cubicBezTo>
                    <a:pt x="1" y="23594"/>
                    <a:pt x="57" y="23690"/>
                    <a:pt x="146" y="23715"/>
                  </a:cubicBezTo>
                  <a:lnTo>
                    <a:pt x="186" y="23715"/>
                  </a:lnTo>
                  <a:cubicBezTo>
                    <a:pt x="266" y="23715"/>
                    <a:pt x="339" y="23658"/>
                    <a:pt x="355" y="23586"/>
                  </a:cubicBezTo>
                  <a:lnTo>
                    <a:pt x="6127" y="216"/>
                  </a:lnTo>
                  <a:cubicBezTo>
                    <a:pt x="6151" y="119"/>
                    <a:pt x="6095" y="22"/>
                    <a:pt x="5998" y="6"/>
                  </a:cubicBezTo>
                  <a:cubicBezTo>
                    <a:pt x="5984" y="3"/>
                    <a:pt x="5970" y="1"/>
                    <a:pt x="59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6846;p60"/>
            <p:cNvSpPr/>
            <p:nvPr/>
          </p:nvSpPr>
          <p:spPr>
            <a:xfrm>
              <a:off x="2081475" y="4443800"/>
              <a:ext cx="1022400" cy="30425"/>
            </a:xfrm>
            <a:custGeom>
              <a:avLst/>
              <a:gdLst/>
              <a:ahLst/>
              <a:cxnLst/>
              <a:rect l="l" t="t" r="r" b="b"/>
              <a:pathLst>
                <a:path w="40896" h="1217" extrusionOk="0">
                  <a:moveTo>
                    <a:pt x="171" y="0"/>
                  </a:moveTo>
                  <a:cubicBezTo>
                    <a:pt x="74" y="0"/>
                    <a:pt x="1" y="78"/>
                    <a:pt x="8" y="170"/>
                  </a:cubicBezTo>
                  <a:cubicBezTo>
                    <a:pt x="0" y="266"/>
                    <a:pt x="81" y="347"/>
                    <a:pt x="177" y="347"/>
                  </a:cubicBezTo>
                  <a:lnTo>
                    <a:pt x="40711" y="1216"/>
                  </a:lnTo>
                  <a:cubicBezTo>
                    <a:pt x="40807" y="1216"/>
                    <a:pt x="40888" y="1144"/>
                    <a:pt x="40888" y="1047"/>
                  </a:cubicBezTo>
                  <a:cubicBezTo>
                    <a:pt x="40896" y="951"/>
                    <a:pt x="40815" y="870"/>
                    <a:pt x="40719" y="870"/>
                  </a:cubicBezTo>
                  <a:lnTo>
                    <a:pt x="185" y="1"/>
                  </a:lnTo>
                  <a:cubicBezTo>
                    <a:pt x="181" y="0"/>
                    <a:pt x="176" y="0"/>
                    <a:pt x="1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6847;p60"/>
            <p:cNvSpPr/>
            <p:nvPr/>
          </p:nvSpPr>
          <p:spPr>
            <a:xfrm>
              <a:off x="2248325" y="3021650"/>
              <a:ext cx="115125" cy="614525"/>
            </a:xfrm>
            <a:custGeom>
              <a:avLst/>
              <a:gdLst/>
              <a:ahLst/>
              <a:cxnLst/>
              <a:rect l="l" t="t" r="r" b="b"/>
              <a:pathLst>
                <a:path w="4605" h="24581" extrusionOk="0">
                  <a:moveTo>
                    <a:pt x="189" y="1"/>
                  </a:moveTo>
                  <a:cubicBezTo>
                    <a:pt x="179" y="1"/>
                    <a:pt x="170" y="1"/>
                    <a:pt x="161" y="3"/>
                  </a:cubicBezTo>
                  <a:cubicBezTo>
                    <a:pt x="64" y="19"/>
                    <a:pt x="0" y="108"/>
                    <a:pt x="16" y="204"/>
                  </a:cubicBezTo>
                  <a:lnTo>
                    <a:pt x="4251" y="24444"/>
                  </a:lnTo>
                  <a:cubicBezTo>
                    <a:pt x="4259" y="24524"/>
                    <a:pt x="4331" y="24581"/>
                    <a:pt x="4420" y="24581"/>
                  </a:cubicBezTo>
                  <a:lnTo>
                    <a:pt x="4452" y="24581"/>
                  </a:lnTo>
                  <a:cubicBezTo>
                    <a:pt x="4540" y="24565"/>
                    <a:pt x="4605" y="24476"/>
                    <a:pt x="4589" y="24379"/>
                  </a:cubicBezTo>
                  <a:lnTo>
                    <a:pt x="362" y="140"/>
                  </a:lnTo>
                  <a:cubicBezTo>
                    <a:pt x="341" y="61"/>
                    <a:pt x="267" y="1"/>
                    <a:pt x="1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6848;p60"/>
            <p:cNvSpPr/>
            <p:nvPr/>
          </p:nvSpPr>
          <p:spPr>
            <a:xfrm>
              <a:off x="3784125" y="2885875"/>
              <a:ext cx="232875" cy="98275"/>
            </a:xfrm>
            <a:custGeom>
              <a:avLst/>
              <a:gdLst/>
              <a:ahLst/>
              <a:cxnLst/>
              <a:rect l="l" t="t" r="r" b="b"/>
              <a:pathLst>
                <a:path w="9315" h="3931" extrusionOk="0">
                  <a:moveTo>
                    <a:pt x="9290" y="0"/>
                  </a:moveTo>
                  <a:lnTo>
                    <a:pt x="298" y="97"/>
                  </a:lnTo>
                  <a:cubicBezTo>
                    <a:pt x="0" y="1481"/>
                    <a:pt x="934" y="3574"/>
                    <a:pt x="934" y="3574"/>
                  </a:cubicBezTo>
                  <a:cubicBezTo>
                    <a:pt x="934" y="3574"/>
                    <a:pt x="3241" y="3931"/>
                    <a:pt x="5413" y="3931"/>
                  </a:cubicBezTo>
                  <a:cubicBezTo>
                    <a:pt x="6890" y="3931"/>
                    <a:pt x="8304" y="3766"/>
                    <a:pt x="8888" y="3212"/>
                  </a:cubicBezTo>
                  <a:cubicBezTo>
                    <a:pt x="9314" y="2818"/>
                    <a:pt x="9290" y="0"/>
                    <a:pt x="9290" y="0"/>
                  </a:cubicBezTo>
                  <a:close/>
                </a:path>
              </a:pathLst>
            </a:custGeom>
            <a:solidFill>
              <a:srgbClr val="C4CB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6849;p60"/>
            <p:cNvSpPr/>
            <p:nvPr/>
          </p:nvSpPr>
          <p:spPr>
            <a:xfrm>
              <a:off x="3354025" y="4602400"/>
              <a:ext cx="1161075" cy="783925"/>
            </a:xfrm>
            <a:custGeom>
              <a:avLst/>
              <a:gdLst/>
              <a:ahLst/>
              <a:cxnLst/>
              <a:rect l="l" t="t" r="r" b="b"/>
              <a:pathLst>
                <a:path w="46443" h="31357" extrusionOk="0">
                  <a:moveTo>
                    <a:pt x="3019" y="0"/>
                  </a:moveTo>
                  <a:cubicBezTo>
                    <a:pt x="1562" y="11070"/>
                    <a:pt x="604" y="21567"/>
                    <a:pt x="1" y="31356"/>
                  </a:cubicBezTo>
                  <a:lnTo>
                    <a:pt x="21559" y="31356"/>
                  </a:lnTo>
                  <a:cubicBezTo>
                    <a:pt x="21688" y="29312"/>
                    <a:pt x="21825" y="27444"/>
                    <a:pt x="21962" y="25874"/>
                  </a:cubicBezTo>
                  <a:cubicBezTo>
                    <a:pt x="21970" y="25705"/>
                    <a:pt x="22058" y="25544"/>
                    <a:pt x="22187" y="25439"/>
                  </a:cubicBezTo>
                  <a:cubicBezTo>
                    <a:pt x="22324" y="25544"/>
                    <a:pt x="22405" y="25705"/>
                    <a:pt x="22421" y="25874"/>
                  </a:cubicBezTo>
                  <a:cubicBezTo>
                    <a:pt x="22558" y="27444"/>
                    <a:pt x="22759" y="29312"/>
                    <a:pt x="23000" y="31356"/>
                  </a:cubicBezTo>
                  <a:lnTo>
                    <a:pt x="46443" y="31356"/>
                  </a:lnTo>
                  <a:cubicBezTo>
                    <a:pt x="45839" y="21567"/>
                    <a:pt x="44873" y="11070"/>
                    <a:pt x="43424" y="0"/>
                  </a:cubicBezTo>
                  <a:lnTo>
                    <a:pt x="23218" y="81"/>
                  </a:lnTo>
                  <a:lnTo>
                    <a:pt x="3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6850;p60"/>
            <p:cNvSpPr/>
            <p:nvPr/>
          </p:nvSpPr>
          <p:spPr>
            <a:xfrm>
              <a:off x="3356650" y="3112900"/>
              <a:ext cx="1081375" cy="1576800"/>
            </a:xfrm>
            <a:custGeom>
              <a:avLst/>
              <a:gdLst/>
              <a:ahLst/>
              <a:cxnLst/>
              <a:rect l="l" t="t" r="r" b="b"/>
              <a:pathLst>
                <a:path w="43255" h="63072" extrusionOk="0">
                  <a:moveTo>
                    <a:pt x="27315" y="0"/>
                  </a:moveTo>
                  <a:cubicBezTo>
                    <a:pt x="20251" y="0"/>
                    <a:pt x="7761" y="1063"/>
                    <a:pt x="7761" y="1063"/>
                  </a:cubicBezTo>
                  <a:cubicBezTo>
                    <a:pt x="7761" y="1063"/>
                    <a:pt x="1095" y="2656"/>
                    <a:pt x="387" y="7519"/>
                  </a:cubicBezTo>
                  <a:cubicBezTo>
                    <a:pt x="0" y="10167"/>
                    <a:pt x="2842" y="60828"/>
                    <a:pt x="2842" y="60828"/>
                  </a:cubicBezTo>
                  <a:cubicBezTo>
                    <a:pt x="2842" y="60828"/>
                    <a:pt x="11573" y="63071"/>
                    <a:pt x="22571" y="63071"/>
                  </a:cubicBezTo>
                  <a:cubicBezTo>
                    <a:pt x="29117" y="63071"/>
                    <a:pt x="36466" y="62277"/>
                    <a:pt x="43255" y="59741"/>
                  </a:cubicBezTo>
                  <a:lnTo>
                    <a:pt x="40163" y="10151"/>
                  </a:lnTo>
                  <a:cubicBezTo>
                    <a:pt x="39833" y="4870"/>
                    <a:pt x="35719" y="579"/>
                    <a:pt x="30455" y="113"/>
                  </a:cubicBezTo>
                  <a:lnTo>
                    <a:pt x="30285" y="96"/>
                  </a:lnTo>
                  <a:cubicBezTo>
                    <a:pt x="29496" y="29"/>
                    <a:pt x="28479" y="0"/>
                    <a:pt x="27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6851;p60"/>
            <p:cNvSpPr/>
            <p:nvPr/>
          </p:nvSpPr>
          <p:spPr>
            <a:xfrm>
              <a:off x="3657725" y="3535125"/>
              <a:ext cx="69850" cy="69850"/>
            </a:xfrm>
            <a:custGeom>
              <a:avLst/>
              <a:gdLst/>
              <a:ahLst/>
              <a:cxnLst/>
              <a:rect l="l" t="t" r="r" b="b"/>
              <a:pathLst>
                <a:path w="2794" h="2794" extrusionOk="0">
                  <a:moveTo>
                    <a:pt x="1393" y="0"/>
                  </a:moveTo>
                  <a:cubicBezTo>
                    <a:pt x="620" y="0"/>
                    <a:pt x="0" y="620"/>
                    <a:pt x="0" y="1393"/>
                  </a:cubicBezTo>
                  <a:cubicBezTo>
                    <a:pt x="0" y="2166"/>
                    <a:pt x="620" y="2794"/>
                    <a:pt x="1393" y="2794"/>
                  </a:cubicBezTo>
                  <a:cubicBezTo>
                    <a:pt x="2166" y="2794"/>
                    <a:pt x="2794" y="2166"/>
                    <a:pt x="2794" y="1393"/>
                  </a:cubicBezTo>
                  <a:cubicBezTo>
                    <a:pt x="2794" y="620"/>
                    <a:pt x="2166" y="0"/>
                    <a:pt x="13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6852;p60"/>
            <p:cNvSpPr/>
            <p:nvPr/>
          </p:nvSpPr>
          <p:spPr>
            <a:xfrm>
              <a:off x="3985175" y="3535125"/>
              <a:ext cx="70050" cy="69850"/>
            </a:xfrm>
            <a:custGeom>
              <a:avLst/>
              <a:gdLst/>
              <a:ahLst/>
              <a:cxnLst/>
              <a:rect l="l" t="t" r="r" b="b"/>
              <a:pathLst>
                <a:path w="2802" h="2794" extrusionOk="0">
                  <a:moveTo>
                    <a:pt x="1401" y="0"/>
                  </a:moveTo>
                  <a:cubicBezTo>
                    <a:pt x="628" y="0"/>
                    <a:pt x="0" y="620"/>
                    <a:pt x="0" y="1393"/>
                  </a:cubicBezTo>
                  <a:cubicBezTo>
                    <a:pt x="0" y="2166"/>
                    <a:pt x="628" y="2794"/>
                    <a:pt x="1401" y="2794"/>
                  </a:cubicBezTo>
                  <a:cubicBezTo>
                    <a:pt x="2174" y="2794"/>
                    <a:pt x="2802" y="2166"/>
                    <a:pt x="2802" y="1393"/>
                  </a:cubicBezTo>
                  <a:cubicBezTo>
                    <a:pt x="2802" y="620"/>
                    <a:pt x="2174" y="0"/>
                    <a:pt x="14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6853;p60"/>
            <p:cNvSpPr/>
            <p:nvPr/>
          </p:nvSpPr>
          <p:spPr>
            <a:xfrm>
              <a:off x="3657725" y="3770600"/>
              <a:ext cx="69850" cy="70050"/>
            </a:xfrm>
            <a:custGeom>
              <a:avLst/>
              <a:gdLst/>
              <a:ahLst/>
              <a:cxnLst/>
              <a:rect l="l" t="t" r="r" b="b"/>
              <a:pathLst>
                <a:path w="2794" h="2802" extrusionOk="0">
                  <a:moveTo>
                    <a:pt x="1393" y="0"/>
                  </a:moveTo>
                  <a:cubicBezTo>
                    <a:pt x="620" y="0"/>
                    <a:pt x="0" y="628"/>
                    <a:pt x="0" y="1401"/>
                  </a:cubicBezTo>
                  <a:cubicBezTo>
                    <a:pt x="0" y="2174"/>
                    <a:pt x="620" y="2802"/>
                    <a:pt x="1393" y="2802"/>
                  </a:cubicBezTo>
                  <a:cubicBezTo>
                    <a:pt x="2166" y="2802"/>
                    <a:pt x="2794" y="2174"/>
                    <a:pt x="2794" y="1401"/>
                  </a:cubicBezTo>
                  <a:cubicBezTo>
                    <a:pt x="2794" y="628"/>
                    <a:pt x="2166" y="0"/>
                    <a:pt x="1393" y="0"/>
                  </a:cubicBezTo>
                  <a:close/>
                </a:path>
              </a:pathLst>
            </a:custGeom>
            <a:solidFill>
              <a:srgbClr val="B6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6854;p60"/>
            <p:cNvSpPr/>
            <p:nvPr/>
          </p:nvSpPr>
          <p:spPr>
            <a:xfrm>
              <a:off x="3985175" y="3770600"/>
              <a:ext cx="70050" cy="70050"/>
            </a:xfrm>
            <a:custGeom>
              <a:avLst/>
              <a:gdLst/>
              <a:ahLst/>
              <a:cxnLst/>
              <a:rect l="l" t="t" r="r" b="b"/>
              <a:pathLst>
                <a:path w="2802" h="2802" extrusionOk="0">
                  <a:moveTo>
                    <a:pt x="1401" y="0"/>
                  </a:moveTo>
                  <a:cubicBezTo>
                    <a:pt x="628" y="0"/>
                    <a:pt x="0" y="628"/>
                    <a:pt x="0" y="1401"/>
                  </a:cubicBezTo>
                  <a:cubicBezTo>
                    <a:pt x="0" y="2174"/>
                    <a:pt x="628" y="2802"/>
                    <a:pt x="1401" y="2802"/>
                  </a:cubicBezTo>
                  <a:cubicBezTo>
                    <a:pt x="2174" y="2802"/>
                    <a:pt x="2802" y="2174"/>
                    <a:pt x="2802" y="1401"/>
                  </a:cubicBezTo>
                  <a:cubicBezTo>
                    <a:pt x="2802" y="628"/>
                    <a:pt x="2174" y="0"/>
                    <a:pt x="1401" y="0"/>
                  </a:cubicBezTo>
                  <a:close/>
                </a:path>
              </a:pathLst>
            </a:custGeom>
            <a:solidFill>
              <a:srgbClr val="B63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6855;p60"/>
            <p:cNvSpPr/>
            <p:nvPr/>
          </p:nvSpPr>
          <p:spPr>
            <a:xfrm>
              <a:off x="3657725" y="4006275"/>
              <a:ext cx="69850" cy="69850"/>
            </a:xfrm>
            <a:custGeom>
              <a:avLst/>
              <a:gdLst/>
              <a:ahLst/>
              <a:cxnLst/>
              <a:rect l="l" t="t" r="r" b="b"/>
              <a:pathLst>
                <a:path w="2794" h="2794" extrusionOk="0">
                  <a:moveTo>
                    <a:pt x="1393" y="0"/>
                  </a:moveTo>
                  <a:cubicBezTo>
                    <a:pt x="620" y="0"/>
                    <a:pt x="0" y="628"/>
                    <a:pt x="0" y="1401"/>
                  </a:cubicBezTo>
                  <a:cubicBezTo>
                    <a:pt x="0" y="2174"/>
                    <a:pt x="620" y="2794"/>
                    <a:pt x="1393" y="2794"/>
                  </a:cubicBezTo>
                  <a:cubicBezTo>
                    <a:pt x="2166" y="2794"/>
                    <a:pt x="2794" y="2174"/>
                    <a:pt x="2794" y="1401"/>
                  </a:cubicBezTo>
                  <a:cubicBezTo>
                    <a:pt x="2794" y="628"/>
                    <a:pt x="2166" y="0"/>
                    <a:pt x="13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6856;p60"/>
            <p:cNvSpPr/>
            <p:nvPr/>
          </p:nvSpPr>
          <p:spPr>
            <a:xfrm>
              <a:off x="3985175" y="4006275"/>
              <a:ext cx="70050" cy="69850"/>
            </a:xfrm>
            <a:custGeom>
              <a:avLst/>
              <a:gdLst/>
              <a:ahLst/>
              <a:cxnLst/>
              <a:rect l="l" t="t" r="r" b="b"/>
              <a:pathLst>
                <a:path w="2802" h="2794" extrusionOk="0">
                  <a:moveTo>
                    <a:pt x="1401" y="0"/>
                  </a:moveTo>
                  <a:cubicBezTo>
                    <a:pt x="628" y="0"/>
                    <a:pt x="0" y="628"/>
                    <a:pt x="0" y="1401"/>
                  </a:cubicBezTo>
                  <a:cubicBezTo>
                    <a:pt x="0" y="2174"/>
                    <a:pt x="628" y="2794"/>
                    <a:pt x="1401" y="2794"/>
                  </a:cubicBezTo>
                  <a:cubicBezTo>
                    <a:pt x="2174" y="2794"/>
                    <a:pt x="2802" y="2174"/>
                    <a:pt x="2802" y="1401"/>
                  </a:cubicBezTo>
                  <a:cubicBezTo>
                    <a:pt x="2802" y="628"/>
                    <a:pt x="2174" y="0"/>
                    <a:pt x="14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6857;p60"/>
            <p:cNvSpPr/>
            <p:nvPr/>
          </p:nvSpPr>
          <p:spPr>
            <a:xfrm>
              <a:off x="3657725" y="4241950"/>
              <a:ext cx="69850" cy="69850"/>
            </a:xfrm>
            <a:custGeom>
              <a:avLst/>
              <a:gdLst/>
              <a:ahLst/>
              <a:cxnLst/>
              <a:rect l="l" t="t" r="r" b="b"/>
              <a:pathLst>
                <a:path w="2794" h="2794" extrusionOk="0">
                  <a:moveTo>
                    <a:pt x="1393" y="0"/>
                  </a:moveTo>
                  <a:cubicBezTo>
                    <a:pt x="620" y="0"/>
                    <a:pt x="0" y="628"/>
                    <a:pt x="0" y="1401"/>
                  </a:cubicBezTo>
                  <a:cubicBezTo>
                    <a:pt x="0" y="2166"/>
                    <a:pt x="620" y="2794"/>
                    <a:pt x="1393" y="2794"/>
                  </a:cubicBezTo>
                  <a:cubicBezTo>
                    <a:pt x="2166" y="2794"/>
                    <a:pt x="2794" y="2166"/>
                    <a:pt x="2794" y="1401"/>
                  </a:cubicBezTo>
                  <a:cubicBezTo>
                    <a:pt x="2794" y="628"/>
                    <a:pt x="2166" y="0"/>
                    <a:pt x="13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6858;p60"/>
            <p:cNvSpPr/>
            <p:nvPr/>
          </p:nvSpPr>
          <p:spPr>
            <a:xfrm>
              <a:off x="3985175" y="4241950"/>
              <a:ext cx="70050" cy="69850"/>
            </a:xfrm>
            <a:custGeom>
              <a:avLst/>
              <a:gdLst/>
              <a:ahLst/>
              <a:cxnLst/>
              <a:rect l="l" t="t" r="r" b="b"/>
              <a:pathLst>
                <a:path w="2802" h="2794" extrusionOk="0">
                  <a:moveTo>
                    <a:pt x="1401" y="0"/>
                  </a:moveTo>
                  <a:cubicBezTo>
                    <a:pt x="628" y="0"/>
                    <a:pt x="0" y="628"/>
                    <a:pt x="0" y="1401"/>
                  </a:cubicBezTo>
                  <a:cubicBezTo>
                    <a:pt x="0" y="2166"/>
                    <a:pt x="628" y="2794"/>
                    <a:pt x="1401" y="2794"/>
                  </a:cubicBezTo>
                  <a:cubicBezTo>
                    <a:pt x="2174" y="2794"/>
                    <a:pt x="2802" y="2166"/>
                    <a:pt x="2802" y="1401"/>
                  </a:cubicBezTo>
                  <a:cubicBezTo>
                    <a:pt x="2802" y="628"/>
                    <a:pt x="2174" y="0"/>
                    <a:pt x="14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6859;p60"/>
            <p:cNvSpPr/>
            <p:nvPr/>
          </p:nvSpPr>
          <p:spPr>
            <a:xfrm>
              <a:off x="3657725" y="4477625"/>
              <a:ext cx="69850" cy="69850"/>
            </a:xfrm>
            <a:custGeom>
              <a:avLst/>
              <a:gdLst/>
              <a:ahLst/>
              <a:cxnLst/>
              <a:rect l="l" t="t" r="r" b="b"/>
              <a:pathLst>
                <a:path w="2794" h="2794" extrusionOk="0">
                  <a:moveTo>
                    <a:pt x="1393" y="0"/>
                  </a:moveTo>
                  <a:cubicBezTo>
                    <a:pt x="620" y="0"/>
                    <a:pt x="0" y="620"/>
                    <a:pt x="0" y="1393"/>
                  </a:cubicBezTo>
                  <a:cubicBezTo>
                    <a:pt x="0" y="2166"/>
                    <a:pt x="620" y="2794"/>
                    <a:pt x="1393" y="2794"/>
                  </a:cubicBezTo>
                  <a:cubicBezTo>
                    <a:pt x="2166" y="2794"/>
                    <a:pt x="2794" y="2166"/>
                    <a:pt x="2794" y="1393"/>
                  </a:cubicBezTo>
                  <a:cubicBezTo>
                    <a:pt x="2794" y="620"/>
                    <a:pt x="2166" y="0"/>
                    <a:pt x="13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6860;p60"/>
            <p:cNvSpPr/>
            <p:nvPr/>
          </p:nvSpPr>
          <p:spPr>
            <a:xfrm>
              <a:off x="3985175" y="4477625"/>
              <a:ext cx="70050" cy="69850"/>
            </a:xfrm>
            <a:custGeom>
              <a:avLst/>
              <a:gdLst/>
              <a:ahLst/>
              <a:cxnLst/>
              <a:rect l="l" t="t" r="r" b="b"/>
              <a:pathLst>
                <a:path w="2802" h="2794" extrusionOk="0">
                  <a:moveTo>
                    <a:pt x="1401" y="0"/>
                  </a:moveTo>
                  <a:cubicBezTo>
                    <a:pt x="628" y="0"/>
                    <a:pt x="0" y="620"/>
                    <a:pt x="0" y="1393"/>
                  </a:cubicBezTo>
                  <a:cubicBezTo>
                    <a:pt x="0" y="2166"/>
                    <a:pt x="628" y="2794"/>
                    <a:pt x="1401" y="2794"/>
                  </a:cubicBezTo>
                  <a:cubicBezTo>
                    <a:pt x="2174" y="2794"/>
                    <a:pt x="2802" y="2166"/>
                    <a:pt x="2802" y="1393"/>
                  </a:cubicBezTo>
                  <a:cubicBezTo>
                    <a:pt x="2802" y="620"/>
                    <a:pt x="2174" y="0"/>
                    <a:pt x="14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6861;p60"/>
            <p:cNvSpPr/>
            <p:nvPr/>
          </p:nvSpPr>
          <p:spPr>
            <a:xfrm>
              <a:off x="3743250" y="2913225"/>
              <a:ext cx="290850" cy="417650"/>
            </a:xfrm>
            <a:custGeom>
              <a:avLst/>
              <a:gdLst/>
              <a:ahLst/>
              <a:cxnLst/>
              <a:rect l="l" t="t" r="r" b="b"/>
              <a:pathLst>
                <a:path w="11634" h="16706" extrusionOk="0">
                  <a:moveTo>
                    <a:pt x="8945" y="1"/>
                  </a:moveTo>
                  <a:lnTo>
                    <a:pt x="1329" y="73"/>
                  </a:lnTo>
                  <a:cubicBezTo>
                    <a:pt x="830" y="3205"/>
                    <a:pt x="436" y="8405"/>
                    <a:pt x="1" y="9235"/>
                  </a:cubicBezTo>
                  <a:cubicBezTo>
                    <a:pt x="1" y="9235"/>
                    <a:pt x="328" y="16706"/>
                    <a:pt x="6419" y="16706"/>
                  </a:cubicBezTo>
                  <a:cubicBezTo>
                    <a:pt x="6445" y="16706"/>
                    <a:pt x="6471" y="16706"/>
                    <a:pt x="6497" y="16705"/>
                  </a:cubicBezTo>
                  <a:cubicBezTo>
                    <a:pt x="8921" y="16681"/>
                    <a:pt x="11634" y="12962"/>
                    <a:pt x="11070" y="9235"/>
                  </a:cubicBezTo>
                  <a:cubicBezTo>
                    <a:pt x="10845" y="7778"/>
                    <a:pt x="9549" y="4187"/>
                    <a:pt x="8945" y="1"/>
                  </a:cubicBezTo>
                  <a:close/>
                </a:path>
              </a:pathLst>
            </a:custGeom>
            <a:solidFill>
              <a:srgbClr val="E08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6862;p60"/>
            <p:cNvSpPr/>
            <p:nvPr/>
          </p:nvSpPr>
          <p:spPr>
            <a:xfrm>
              <a:off x="3771425" y="2937375"/>
              <a:ext cx="234900" cy="145750"/>
            </a:xfrm>
            <a:custGeom>
              <a:avLst/>
              <a:gdLst/>
              <a:ahLst/>
              <a:cxnLst/>
              <a:rect l="l" t="t" r="r" b="b"/>
              <a:pathLst>
                <a:path w="9396" h="5830" extrusionOk="0">
                  <a:moveTo>
                    <a:pt x="7955" y="1"/>
                  </a:moveTo>
                  <a:lnTo>
                    <a:pt x="1" y="363"/>
                  </a:lnTo>
                  <a:cubicBezTo>
                    <a:pt x="1" y="363"/>
                    <a:pt x="2794" y="5829"/>
                    <a:pt x="9396" y="5829"/>
                  </a:cubicBezTo>
                  <a:cubicBezTo>
                    <a:pt x="9396" y="5829"/>
                    <a:pt x="7882" y="130"/>
                    <a:pt x="7955" y="1"/>
                  </a:cubicBezTo>
                  <a:close/>
                </a:path>
              </a:pathLst>
            </a:custGeom>
            <a:solidFill>
              <a:srgbClr val="CF82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6863;p60"/>
            <p:cNvSpPr/>
            <p:nvPr/>
          </p:nvSpPr>
          <p:spPr>
            <a:xfrm>
              <a:off x="3771425" y="2913025"/>
              <a:ext cx="198875" cy="124625"/>
            </a:xfrm>
            <a:custGeom>
              <a:avLst/>
              <a:gdLst/>
              <a:ahLst/>
              <a:cxnLst/>
              <a:rect l="l" t="t" r="r" b="b"/>
              <a:pathLst>
                <a:path w="7955" h="4985" extrusionOk="0">
                  <a:moveTo>
                    <a:pt x="7818" y="1"/>
                  </a:moveTo>
                  <a:lnTo>
                    <a:pt x="202" y="81"/>
                  </a:lnTo>
                  <a:cubicBezTo>
                    <a:pt x="138" y="452"/>
                    <a:pt x="73" y="870"/>
                    <a:pt x="1" y="1329"/>
                  </a:cubicBezTo>
                  <a:cubicBezTo>
                    <a:pt x="226" y="1933"/>
                    <a:pt x="500" y="2513"/>
                    <a:pt x="862" y="2963"/>
                  </a:cubicBezTo>
                  <a:cubicBezTo>
                    <a:pt x="1941" y="4308"/>
                    <a:pt x="3108" y="4871"/>
                    <a:pt x="3954" y="4984"/>
                  </a:cubicBezTo>
                  <a:cubicBezTo>
                    <a:pt x="4799" y="4855"/>
                    <a:pt x="5950" y="4260"/>
                    <a:pt x="7013" y="2899"/>
                  </a:cubicBezTo>
                  <a:cubicBezTo>
                    <a:pt x="7423" y="2368"/>
                    <a:pt x="7729" y="1691"/>
                    <a:pt x="7955" y="975"/>
                  </a:cubicBezTo>
                  <a:cubicBezTo>
                    <a:pt x="7914" y="645"/>
                    <a:pt x="7866" y="323"/>
                    <a:pt x="7818" y="1"/>
                  </a:cubicBezTo>
                  <a:close/>
                </a:path>
              </a:pathLst>
            </a:custGeom>
            <a:solidFill>
              <a:srgbClr val="CF82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6864;p60"/>
            <p:cNvSpPr/>
            <p:nvPr/>
          </p:nvSpPr>
          <p:spPr>
            <a:xfrm>
              <a:off x="3736350" y="2664750"/>
              <a:ext cx="253675" cy="336250"/>
            </a:xfrm>
            <a:custGeom>
              <a:avLst/>
              <a:gdLst/>
              <a:ahLst/>
              <a:cxnLst/>
              <a:rect l="l" t="t" r="r" b="b"/>
              <a:pathLst>
                <a:path w="10147" h="13450" extrusionOk="0">
                  <a:moveTo>
                    <a:pt x="5714" y="0"/>
                  </a:moveTo>
                  <a:cubicBezTo>
                    <a:pt x="5472" y="0"/>
                    <a:pt x="5216" y="15"/>
                    <a:pt x="4946" y="46"/>
                  </a:cubicBezTo>
                  <a:cubicBezTo>
                    <a:pt x="4726" y="26"/>
                    <a:pt x="4516" y="16"/>
                    <a:pt x="4317" y="16"/>
                  </a:cubicBezTo>
                  <a:cubicBezTo>
                    <a:pt x="0" y="16"/>
                    <a:pt x="567" y="4562"/>
                    <a:pt x="567" y="4562"/>
                  </a:cubicBezTo>
                  <a:cubicBezTo>
                    <a:pt x="567" y="4562"/>
                    <a:pt x="478" y="9232"/>
                    <a:pt x="2257" y="11429"/>
                  </a:cubicBezTo>
                  <a:cubicBezTo>
                    <a:pt x="3336" y="12766"/>
                    <a:pt x="4495" y="13337"/>
                    <a:pt x="5349" y="13450"/>
                  </a:cubicBezTo>
                  <a:cubicBezTo>
                    <a:pt x="6194" y="13313"/>
                    <a:pt x="7345" y="12725"/>
                    <a:pt x="8400" y="11365"/>
                  </a:cubicBezTo>
                  <a:cubicBezTo>
                    <a:pt x="10147" y="9127"/>
                    <a:pt x="9994" y="4466"/>
                    <a:pt x="9994" y="4466"/>
                  </a:cubicBezTo>
                  <a:cubicBezTo>
                    <a:pt x="9994" y="4466"/>
                    <a:pt x="9943" y="0"/>
                    <a:pt x="5714" y="0"/>
                  </a:cubicBezTo>
                  <a:close/>
                </a:path>
              </a:pathLst>
            </a:custGeom>
            <a:solidFill>
              <a:srgbClr val="E08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6865;p60"/>
            <p:cNvSpPr/>
            <p:nvPr/>
          </p:nvSpPr>
          <p:spPr>
            <a:xfrm>
              <a:off x="3757750" y="2819075"/>
              <a:ext cx="225025" cy="181925"/>
            </a:xfrm>
            <a:custGeom>
              <a:avLst/>
              <a:gdLst/>
              <a:ahLst/>
              <a:cxnLst/>
              <a:rect l="l" t="t" r="r" b="b"/>
              <a:pathLst>
                <a:path w="9001" h="7277" extrusionOk="0">
                  <a:moveTo>
                    <a:pt x="4569" y="1"/>
                  </a:moveTo>
                  <a:cubicBezTo>
                    <a:pt x="4134" y="1"/>
                    <a:pt x="3724" y="283"/>
                    <a:pt x="3518" y="555"/>
                  </a:cubicBezTo>
                  <a:cubicBezTo>
                    <a:pt x="2721" y="1618"/>
                    <a:pt x="57" y="1601"/>
                    <a:pt x="0" y="1609"/>
                  </a:cubicBezTo>
                  <a:cubicBezTo>
                    <a:pt x="226" y="2906"/>
                    <a:pt x="636" y="4306"/>
                    <a:pt x="1409" y="5256"/>
                  </a:cubicBezTo>
                  <a:cubicBezTo>
                    <a:pt x="2488" y="6593"/>
                    <a:pt x="3647" y="7164"/>
                    <a:pt x="4493" y="7277"/>
                  </a:cubicBezTo>
                  <a:cubicBezTo>
                    <a:pt x="5161" y="7172"/>
                    <a:pt x="6014" y="6762"/>
                    <a:pt x="6867" y="5932"/>
                  </a:cubicBezTo>
                  <a:cubicBezTo>
                    <a:pt x="8292" y="4661"/>
                    <a:pt x="9001" y="2117"/>
                    <a:pt x="8896" y="1561"/>
                  </a:cubicBezTo>
                  <a:lnTo>
                    <a:pt x="8896" y="1521"/>
                  </a:lnTo>
                  <a:cubicBezTo>
                    <a:pt x="8575" y="1631"/>
                    <a:pt x="8248" y="1678"/>
                    <a:pt x="7929" y="1678"/>
                  </a:cubicBezTo>
                  <a:cubicBezTo>
                    <a:pt x="6806" y="1678"/>
                    <a:pt x="5791" y="1101"/>
                    <a:pt x="5571" y="700"/>
                  </a:cubicBezTo>
                  <a:cubicBezTo>
                    <a:pt x="5284" y="183"/>
                    <a:pt x="4919" y="1"/>
                    <a:pt x="45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6866;p60"/>
            <p:cNvSpPr/>
            <p:nvPr/>
          </p:nvSpPr>
          <p:spPr>
            <a:xfrm>
              <a:off x="3725750" y="2789925"/>
              <a:ext cx="31625" cy="69400"/>
            </a:xfrm>
            <a:custGeom>
              <a:avLst/>
              <a:gdLst/>
              <a:ahLst/>
              <a:cxnLst/>
              <a:rect l="l" t="t" r="r" b="b"/>
              <a:pathLst>
                <a:path w="1265" h="2776" extrusionOk="0">
                  <a:moveTo>
                    <a:pt x="536" y="0"/>
                  </a:moveTo>
                  <a:cubicBezTo>
                    <a:pt x="426" y="0"/>
                    <a:pt x="326" y="26"/>
                    <a:pt x="274" y="103"/>
                  </a:cubicBezTo>
                  <a:cubicBezTo>
                    <a:pt x="121" y="336"/>
                    <a:pt x="0" y="1270"/>
                    <a:pt x="443" y="1898"/>
                  </a:cubicBezTo>
                  <a:cubicBezTo>
                    <a:pt x="878" y="2526"/>
                    <a:pt x="1264" y="2775"/>
                    <a:pt x="1264" y="2775"/>
                  </a:cubicBezTo>
                  <a:lnTo>
                    <a:pt x="991" y="95"/>
                  </a:lnTo>
                  <a:cubicBezTo>
                    <a:pt x="991" y="95"/>
                    <a:pt x="746" y="0"/>
                    <a:pt x="536" y="0"/>
                  </a:cubicBezTo>
                  <a:close/>
                </a:path>
              </a:pathLst>
            </a:custGeom>
            <a:solidFill>
              <a:srgbClr val="E08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6867;p60"/>
            <p:cNvSpPr/>
            <p:nvPr/>
          </p:nvSpPr>
          <p:spPr>
            <a:xfrm>
              <a:off x="3980350" y="2787200"/>
              <a:ext cx="31200" cy="69700"/>
            </a:xfrm>
            <a:custGeom>
              <a:avLst/>
              <a:gdLst/>
              <a:ahLst/>
              <a:cxnLst/>
              <a:rect l="l" t="t" r="r" b="b"/>
              <a:pathLst>
                <a:path w="1248" h="2788" extrusionOk="0">
                  <a:moveTo>
                    <a:pt x="712" y="1"/>
                  </a:moveTo>
                  <a:cubicBezTo>
                    <a:pt x="498" y="1"/>
                    <a:pt x="242" y="107"/>
                    <a:pt x="242" y="107"/>
                  </a:cubicBezTo>
                  <a:lnTo>
                    <a:pt x="0" y="2788"/>
                  </a:lnTo>
                  <a:cubicBezTo>
                    <a:pt x="0" y="2788"/>
                    <a:pt x="387" y="2530"/>
                    <a:pt x="813" y="1894"/>
                  </a:cubicBezTo>
                  <a:cubicBezTo>
                    <a:pt x="1248" y="1258"/>
                    <a:pt x="1111" y="324"/>
                    <a:pt x="958" y="99"/>
                  </a:cubicBezTo>
                  <a:cubicBezTo>
                    <a:pt x="908" y="26"/>
                    <a:pt x="815" y="1"/>
                    <a:pt x="712" y="1"/>
                  </a:cubicBezTo>
                  <a:close/>
                </a:path>
              </a:pathLst>
            </a:custGeom>
            <a:solidFill>
              <a:srgbClr val="E08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6868;p60"/>
            <p:cNvSpPr/>
            <p:nvPr/>
          </p:nvSpPr>
          <p:spPr>
            <a:xfrm>
              <a:off x="3718700" y="2629000"/>
              <a:ext cx="284400" cy="159275"/>
            </a:xfrm>
            <a:custGeom>
              <a:avLst/>
              <a:gdLst/>
              <a:ahLst/>
              <a:cxnLst/>
              <a:rect l="l" t="t" r="r" b="b"/>
              <a:pathLst>
                <a:path w="11376" h="6371" extrusionOk="0">
                  <a:moveTo>
                    <a:pt x="7014" y="0"/>
                  </a:moveTo>
                  <a:cubicBezTo>
                    <a:pt x="6402" y="0"/>
                    <a:pt x="5790" y="106"/>
                    <a:pt x="5217" y="325"/>
                  </a:cubicBezTo>
                  <a:cubicBezTo>
                    <a:pt x="4871" y="462"/>
                    <a:pt x="4541" y="631"/>
                    <a:pt x="4179" y="695"/>
                  </a:cubicBezTo>
                  <a:cubicBezTo>
                    <a:pt x="4007" y="728"/>
                    <a:pt x="3833" y="737"/>
                    <a:pt x="3658" y="737"/>
                  </a:cubicBezTo>
                  <a:cubicBezTo>
                    <a:pt x="3461" y="737"/>
                    <a:pt x="3262" y="726"/>
                    <a:pt x="3064" y="726"/>
                  </a:cubicBezTo>
                  <a:cubicBezTo>
                    <a:pt x="2920" y="726"/>
                    <a:pt x="2776" y="731"/>
                    <a:pt x="2633" y="752"/>
                  </a:cubicBezTo>
                  <a:cubicBezTo>
                    <a:pt x="1965" y="840"/>
                    <a:pt x="1369" y="1243"/>
                    <a:pt x="886" y="1710"/>
                  </a:cubicBezTo>
                  <a:cubicBezTo>
                    <a:pt x="500" y="2088"/>
                    <a:pt x="162" y="2539"/>
                    <a:pt x="57" y="3062"/>
                  </a:cubicBezTo>
                  <a:cubicBezTo>
                    <a:pt x="1" y="3392"/>
                    <a:pt x="9" y="3738"/>
                    <a:pt x="89" y="4068"/>
                  </a:cubicBezTo>
                  <a:cubicBezTo>
                    <a:pt x="196" y="4601"/>
                    <a:pt x="784" y="6006"/>
                    <a:pt x="1287" y="6006"/>
                  </a:cubicBezTo>
                  <a:cubicBezTo>
                    <a:pt x="1469" y="6006"/>
                    <a:pt x="1639" y="5823"/>
                    <a:pt x="1772" y="5348"/>
                  </a:cubicBezTo>
                  <a:cubicBezTo>
                    <a:pt x="1868" y="4994"/>
                    <a:pt x="1844" y="4624"/>
                    <a:pt x="1925" y="4262"/>
                  </a:cubicBezTo>
                  <a:cubicBezTo>
                    <a:pt x="2102" y="3545"/>
                    <a:pt x="2681" y="2998"/>
                    <a:pt x="3406" y="2853"/>
                  </a:cubicBezTo>
                  <a:cubicBezTo>
                    <a:pt x="3458" y="2841"/>
                    <a:pt x="3511" y="2835"/>
                    <a:pt x="3563" y="2835"/>
                  </a:cubicBezTo>
                  <a:cubicBezTo>
                    <a:pt x="3615" y="2835"/>
                    <a:pt x="3668" y="2841"/>
                    <a:pt x="3720" y="2853"/>
                  </a:cubicBezTo>
                  <a:cubicBezTo>
                    <a:pt x="3849" y="2917"/>
                    <a:pt x="3961" y="2998"/>
                    <a:pt x="4058" y="3102"/>
                  </a:cubicBezTo>
                  <a:cubicBezTo>
                    <a:pt x="4354" y="3346"/>
                    <a:pt x="4724" y="3433"/>
                    <a:pt x="5112" y="3433"/>
                  </a:cubicBezTo>
                  <a:cubicBezTo>
                    <a:pt x="5453" y="3433"/>
                    <a:pt x="5807" y="3366"/>
                    <a:pt x="6135" y="3279"/>
                  </a:cubicBezTo>
                  <a:cubicBezTo>
                    <a:pt x="6616" y="3158"/>
                    <a:pt x="7123" y="3006"/>
                    <a:pt x="7610" y="3006"/>
                  </a:cubicBezTo>
                  <a:cubicBezTo>
                    <a:pt x="7833" y="3006"/>
                    <a:pt x="8051" y="3038"/>
                    <a:pt x="8260" y="3118"/>
                  </a:cubicBezTo>
                  <a:cubicBezTo>
                    <a:pt x="8912" y="3368"/>
                    <a:pt x="9315" y="4020"/>
                    <a:pt x="9605" y="4640"/>
                  </a:cubicBezTo>
                  <a:cubicBezTo>
                    <a:pt x="9903" y="5268"/>
                    <a:pt x="10176" y="5944"/>
                    <a:pt x="10724" y="6371"/>
                  </a:cubicBezTo>
                  <a:cubicBezTo>
                    <a:pt x="11376" y="5501"/>
                    <a:pt x="11360" y="4334"/>
                    <a:pt x="11311" y="3247"/>
                  </a:cubicBezTo>
                  <a:cubicBezTo>
                    <a:pt x="11287" y="2845"/>
                    <a:pt x="11271" y="2442"/>
                    <a:pt x="11102" y="2072"/>
                  </a:cubicBezTo>
                  <a:cubicBezTo>
                    <a:pt x="10957" y="1790"/>
                    <a:pt x="10764" y="1532"/>
                    <a:pt x="10522" y="1331"/>
                  </a:cubicBezTo>
                  <a:cubicBezTo>
                    <a:pt x="9585" y="465"/>
                    <a:pt x="8298" y="0"/>
                    <a:pt x="70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6869;p60"/>
            <p:cNvSpPr/>
            <p:nvPr/>
          </p:nvSpPr>
          <p:spPr>
            <a:xfrm>
              <a:off x="3827375" y="2787050"/>
              <a:ext cx="12500" cy="26000"/>
            </a:xfrm>
            <a:custGeom>
              <a:avLst/>
              <a:gdLst/>
              <a:ahLst/>
              <a:cxnLst/>
              <a:rect l="l" t="t" r="r" b="b"/>
              <a:pathLst>
                <a:path w="500" h="1040" extrusionOk="0">
                  <a:moveTo>
                    <a:pt x="275" y="0"/>
                  </a:moveTo>
                  <a:cubicBezTo>
                    <a:pt x="146" y="0"/>
                    <a:pt x="25" y="226"/>
                    <a:pt x="17" y="516"/>
                  </a:cubicBezTo>
                  <a:cubicBezTo>
                    <a:pt x="1" y="797"/>
                    <a:pt x="97" y="1039"/>
                    <a:pt x="234" y="1039"/>
                  </a:cubicBezTo>
                  <a:cubicBezTo>
                    <a:pt x="237" y="1039"/>
                    <a:pt x="239" y="1039"/>
                    <a:pt x="241" y="1039"/>
                  </a:cubicBezTo>
                  <a:cubicBezTo>
                    <a:pt x="367" y="1039"/>
                    <a:pt x="476" y="816"/>
                    <a:pt x="492" y="532"/>
                  </a:cubicBezTo>
                  <a:cubicBezTo>
                    <a:pt x="500" y="250"/>
                    <a:pt x="403" y="8"/>
                    <a:pt x="2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6870;p60"/>
            <p:cNvSpPr/>
            <p:nvPr/>
          </p:nvSpPr>
          <p:spPr>
            <a:xfrm>
              <a:off x="3777075" y="2740600"/>
              <a:ext cx="78300" cy="31375"/>
            </a:xfrm>
            <a:custGeom>
              <a:avLst/>
              <a:gdLst/>
              <a:ahLst/>
              <a:cxnLst/>
              <a:rect l="l" t="t" r="r" b="b"/>
              <a:pathLst>
                <a:path w="3132" h="1255" extrusionOk="0">
                  <a:moveTo>
                    <a:pt x="1593" y="1"/>
                  </a:moveTo>
                  <a:cubicBezTo>
                    <a:pt x="1316" y="1"/>
                    <a:pt x="1029" y="83"/>
                    <a:pt x="781" y="321"/>
                  </a:cubicBezTo>
                  <a:cubicBezTo>
                    <a:pt x="0" y="1062"/>
                    <a:pt x="456" y="1255"/>
                    <a:pt x="596" y="1255"/>
                  </a:cubicBezTo>
                  <a:cubicBezTo>
                    <a:pt x="599" y="1255"/>
                    <a:pt x="601" y="1255"/>
                    <a:pt x="604" y="1255"/>
                  </a:cubicBezTo>
                  <a:cubicBezTo>
                    <a:pt x="708" y="1249"/>
                    <a:pt x="1575" y="798"/>
                    <a:pt x="2167" y="798"/>
                  </a:cubicBezTo>
                  <a:cubicBezTo>
                    <a:pt x="2356" y="798"/>
                    <a:pt x="2517" y="844"/>
                    <a:pt x="2617" y="965"/>
                  </a:cubicBezTo>
                  <a:cubicBezTo>
                    <a:pt x="2616" y="965"/>
                    <a:pt x="2623" y="965"/>
                    <a:pt x="2635" y="965"/>
                  </a:cubicBezTo>
                  <a:cubicBezTo>
                    <a:pt x="2729" y="965"/>
                    <a:pt x="3132" y="934"/>
                    <a:pt x="2770" y="401"/>
                  </a:cubicBezTo>
                  <a:cubicBezTo>
                    <a:pt x="2770" y="401"/>
                    <a:pt x="2205" y="1"/>
                    <a:pt x="15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6871;p60"/>
            <p:cNvSpPr/>
            <p:nvPr/>
          </p:nvSpPr>
          <p:spPr>
            <a:xfrm>
              <a:off x="3899425" y="2787050"/>
              <a:ext cx="12500" cy="26000"/>
            </a:xfrm>
            <a:custGeom>
              <a:avLst/>
              <a:gdLst/>
              <a:ahLst/>
              <a:cxnLst/>
              <a:rect l="l" t="t" r="r" b="b"/>
              <a:pathLst>
                <a:path w="500" h="1040" extrusionOk="0">
                  <a:moveTo>
                    <a:pt x="226" y="0"/>
                  </a:moveTo>
                  <a:cubicBezTo>
                    <a:pt x="97" y="8"/>
                    <a:pt x="1" y="242"/>
                    <a:pt x="17" y="532"/>
                  </a:cubicBezTo>
                  <a:cubicBezTo>
                    <a:pt x="25" y="816"/>
                    <a:pt x="134" y="1039"/>
                    <a:pt x="267" y="1039"/>
                  </a:cubicBezTo>
                  <a:cubicBezTo>
                    <a:pt x="270" y="1039"/>
                    <a:pt x="272" y="1039"/>
                    <a:pt x="275" y="1039"/>
                  </a:cubicBezTo>
                  <a:cubicBezTo>
                    <a:pt x="403" y="1039"/>
                    <a:pt x="500" y="797"/>
                    <a:pt x="492" y="516"/>
                  </a:cubicBezTo>
                  <a:cubicBezTo>
                    <a:pt x="476" y="226"/>
                    <a:pt x="363" y="0"/>
                    <a:pt x="2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6872;p60"/>
            <p:cNvSpPr/>
            <p:nvPr/>
          </p:nvSpPr>
          <p:spPr>
            <a:xfrm>
              <a:off x="3884125" y="2740600"/>
              <a:ext cx="78325" cy="31375"/>
            </a:xfrm>
            <a:custGeom>
              <a:avLst/>
              <a:gdLst/>
              <a:ahLst/>
              <a:cxnLst/>
              <a:rect l="l" t="t" r="r" b="b"/>
              <a:pathLst>
                <a:path w="3133" h="1255" extrusionOk="0">
                  <a:moveTo>
                    <a:pt x="1532" y="1"/>
                  </a:moveTo>
                  <a:cubicBezTo>
                    <a:pt x="920" y="1"/>
                    <a:pt x="355" y="401"/>
                    <a:pt x="355" y="401"/>
                  </a:cubicBezTo>
                  <a:cubicBezTo>
                    <a:pt x="0" y="934"/>
                    <a:pt x="397" y="965"/>
                    <a:pt x="495" y="965"/>
                  </a:cubicBezTo>
                  <a:cubicBezTo>
                    <a:pt x="508" y="965"/>
                    <a:pt x="516" y="965"/>
                    <a:pt x="516" y="965"/>
                  </a:cubicBezTo>
                  <a:cubicBezTo>
                    <a:pt x="616" y="844"/>
                    <a:pt x="776" y="798"/>
                    <a:pt x="964" y="798"/>
                  </a:cubicBezTo>
                  <a:cubicBezTo>
                    <a:pt x="1554" y="798"/>
                    <a:pt x="2417" y="1249"/>
                    <a:pt x="2521" y="1255"/>
                  </a:cubicBezTo>
                  <a:cubicBezTo>
                    <a:pt x="2524" y="1255"/>
                    <a:pt x="2527" y="1255"/>
                    <a:pt x="2530" y="1255"/>
                  </a:cubicBezTo>
                  <a:cubicBezTo>
                    <a:pt x="2677" y="1255"/>
                    <a:pt x="3132" y="1062"/>
                    <a:pt x="2344" y="321"/>
                  </a:cubicBezTo>
                  <a:cubicBezTo>
                    <a:pt x="2095" y="83"/>
                    <a:pt x="1809" y="1"/>
                    <a:pt x="15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6873;p60"/>
            <p:cNvSpPr/>
            <p:nvPr/>
          </p:nvSpPr>
          <p:spPr>
            <a:xfrm>
              <a:off x="3706425" y="2283750"/>
              <a:ext cx="308950" cy="466100"/>
            </a:xfrm>
            <a:custGeom>
              <a:avLst/>
              <a:gdLst/>
              <a:ahLst/>
              <a:cxnLst/>
              <a:rect l="l" t="t" r="r" b="b"/>
              <a:pathLst>
                <a:path w="12358" h="18644" extrusionOk="0">
                  <a:moveTo>
                    <a:pt x="6176" y="1"/>
                  </a:moveTo>
                  <a:cubicBezTo>
                    <a:pt x="6006" y="1"/>
                    <a:pt x="5837" y="43"/>
                    <a:pt x="5684" y="127"/>
                  </a:cubicBezTo>
                  <a:lnTo>
                    <a:pt x="1796" y="2204"/>
                  </a:lnTo>
                  <a:cubicBezTo>
                    <a:pt x="1474" y="2373"/>
                    <a:pt x="1273" y="2687"/>
                    <a:pt x="1240" y="3042"/>
                  </a:cubicBezTo>
                  <a:lnTo>
                    <a:pt x="1" y="18506"/>
                  </a:lnTo>
                  <a:lnTo>
                    <a:pt x="468" y="18643"/>
                  </a:lnTo>
                  <a:cubicBezTo>
                    <a:pt x="1071" y="15656"/>
                    <a:pt x="5064" y="15069"/>
                    <a:pt x="6046" y="14972"/>
                  </a:cubicBezTo>
                  <a:cubicBezTo>
                    <a:pt x="6075" y="14968"/>
                    <a:pt x="6105" y="14966"/>
                    <a:pt x="6136" y="14966"/>
                  </a:cubicBezTo>
                  <a:cubicBezTo>
                    <a:pt x="6167" y="14966"/>
                    <a:pt x="6199" y="14968"/>
                    <a:pt x="6232" y="14972"/>
                  </a:cubicBezTo>
                  <a:cubicBezTo>
                    <a:pt x="7222" y="15077"/>
                    <a:pt x="11287" y="15656"/>
                    <a:pt x="11891" y="18643"/>
                  </a:cubicBezTo>
                  <a:lnTo>
                    <a:pt x="12358" y="18506"/>
                  </a:lnTo>
                  <a:lnTo>
                    <a:pt x="11118" y="3042"/>
                  </a:lnTo>
                  <a:cubicBezTo>
                    <a:pt x="11086" y="2687"/>
                    <a:pt x="10877" y="2373"/>
                    <a:pt x="10563" y="2204"/>
                  </a:cubicBezTo>
                  <a:lnTo>
                    <a:pt x="6674" y="127"/>
                  </a:lnTo>
                  <a:cubicBezTo>
                    <a:pt x="6517" y="43"/>
                    <a:pt x="6346" y="1"/>
                    <a:pt x="6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6874;p60"/>
            <p:cNvSpPr/>
            <p:nvPr/>
          </p:nvSpPr>
          <p:spPr>
            <a:xfrm>
              <a:off x="3741650" y="2317300"/>
              <a:ext cx="236700" cy="343775"/>
            </a:xfrm>
            <a:custGeom>
              <a:avLst/>
              <a:gdLst/>
              <a:ahLst/>
              <a:cxnLst/>
              <a:rect l="l" t="t" r="r" b="b"/>
              <a:pathLst>
                <a:path w="9468" h="13751" extrusionOk="0">
                  <a:moveTo>
                    <a:pt x="4734" y="1"/>
                  </a:moveTo>
                  <a:lnTo>
                    <a:pt x="4227" y="10265"/>
                  </a:lnTo>
                  <a:lnTo>
                    <a:pt x="2890" y="10660"/>
                  </a:lnTo>
                  <a:lnTo>
                    <a:pt x="2367" y="1329"/>
                  </a:lnTo>
                  <a:lnTo>
                    <a:pt x="1771" y="11271"/>
                  </a:lnTo>
                  <a:lnTo>
                    <a:pt x="781" y="11827"/>
                  </a:lnTo>
                  <a:lnTo>
                    <a:pt x="467" y="3624"/>
                  </a:lnTo>
                  <a:lnTo>
                    <a:pt x="0" y="13751"/>
                  </a:lnTo>
                  <a:cubicBezTo>
                    <a:pt x="1812" y="11287"/>
                    <a:pt x="4734" y="11255"/>
                    <a:pt x="4734" y="11255"/>
                  </a:cubicBezTo>
                  <a:cubicBezTo>
                    <a:pt x="4734" y="11255"/>
                    <a:pt x="7648" y="11287"/>
                    <a:pt x="9468" y="13751"/>
                  </a:cubicBezTo>
                  <a:lnTo>
                    <a:pt x="9001" y="3624"/>
                  </a:lnTo>
                  <a:lnTo>
                    <a:pt x="8687" y="11827"/>
                  </a:lnTo>
                  <a:lnTo>
                    <a:pt x="7697" y="11271"/>
                  </a:lnTo>
                  <a:lnTo>
                    <a:pt x="7101" y="1329"/>
                  </a:lnTo>
                  <a:lnTo>
                    <a:pt x="6578" y="10660"/>
                  </a:lnTo>
                  <a:lnTo>
                    <a:pt x="5241" y="10265"/>
                  </a:lnTo>
                  <a:lnTo>
                    <a:pt x="47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6875;p60"/>
            <p:cNvSpPr/>
            <p:nvPr/>
          </p:nvSpPr>
          <p:spPr>
            <a:xfrm>
              <a:off x="3044625" y="3179300"/>
              <a:ext cx="602050" cy="1018375"/>
            </a:xfrm>
            <a:custGeom>
              <a:avLst/>
              <a:gdLst/>
              <a:ahLst/>
              <a:cxnLst/>
              <a:rect l="l" t="t" r="r" b="b"/>
              <a:pathLst>
                <a:path w="24082" h="40735" extrusionOk="0">
                  <a:moveTo>
                    <a:pt x="16619" y="0"/>
                  </a:moveTo>
                  <a:cubicBezTo>
                    <a:pt x="16619" y="0"/>
                    <a:pt x="5534" y="7608"/>
                    <a:pt x="1195" y="31518"/>
                  </a:cubicBezTo>
                  <a:cubicBezTo>
                    <a:pt x="1" y="38056"/>
                    <a:pt x="9137" y="40734"/>
                    <a:pt x="18503" y="40734"/>
                  </a:cubicBezTo>
                  <a:cubicBezTo>
                    <a:pt x="20381" y="40734"/>
                    <a:pt x="22267" y="40627"/>
                    <a:pt x="24082" y="40421"/>
                  </a:cubicBezTo>
                  <a:lnTo>
                    <a:pt x="166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6876;p60"/>
            <p:cNvSpPr/>
            <p:nvPr/>
          </p:nvSpPr>
          <p:spPr>
            <a:xfrm>
              <a:off x="3513625" y="3556800"/>
              <a:ext cx="55775" cy="210000"/>
            </a:xfrm>
            <a:custGeom>
              <a:avLst/>
              <a:gdLst/>
              <a:ahLst/>
              <a:cxnLst/>
              <a:rect l="l" t="t" r="r" b="b"/>
              <a:pathLst>
                <a:path w="2231" h="8400" extrusionOk="0">
                  <a:moveTo>
                    <a:pt x="2047" y="0"/>
                  </a:moveTo>
                  <a:cubicBezTo>
                    <a:pt x="1970" y="0"/>
                    <a:pt x="1898" y="54"/>
                    <a:pt x="1884" y="140"/>
                  </a:cubicBezTo>
                  <a:cubicBezTo>
                    <a:pt x="1876" y="188"/>
                    <a:pt x="958" y="5397"/>
                    <a:pt x="33" y="8174"/>
                  </a:cubicBezTo>
                  <a:cubicBezTo>
                    <a:pt x="0" y="8263"/>
                    <a:pt x="41" y="8351"/>
                    <a:pt x="129" y="8383"/>
                  </a:cubicBezTo>
                  <a:cubicBezTo>
                    <a:pt x="145" y="8391"/>
                    <a:pt x="161" y="8391"/>
                    <a:pt x="186" y="8399"/>
                  </a:cubicBezTo>
                  <a:cubicBezTo>
                    <a:pt x="258" y="8399"/>
                    <a:pt x="322" y="8351"/>
                    <a:pt x="347" y="8279"/>
                  </a:cubicBezTo>
                  <a:cubicBezTo>
                    <a:pt x="1280" y="5477"/>
                    <a:pt x="2206" y="244"/>
                    <a:pt x="2214" y="196"/>
                  </a:cubicBezTo>
                  <a:cubicBezTo>
                    <a:pt x="2230" y="99"/>
                    <a:pt x="2166" y="19"/>
                    <a:pt x="2077" y="3"/>
                  </a:cubicBezTo>
                  <a:cubicBezTo>
                    <a:pt x="2067" y="1"/>
                    <a:pt x="2057" y="0"/>
                    <a:pt x="20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6877;p60"/>
            <p:cNvSpPr/>
            <p:nvPr/>
          </p:nvSpPr>
          <p:spPr>
            <a:xfrm>
              <a:off x="4079350" y="3175875"/>
              <a:ext cx="624150" cy="1016600"/>
            </a:xfrm>
            <a:custGeom>
              <a:avLst/>
              <a:gdLst/>
              <a:ahLst/>
              <a:cxnLst/>
              <a:rect l="l" t="t" r="r" b="b"/>
              <a:pathLst>
                <a:path w="24966" h="40664" extrusionOk="0">
                  <a:moveTo>
                    <a:pt x="7391" y="1"/>
                  </a:moveTo>
                  <a:lnTo>
                    <a:pt x="1" y="35559"/>
                  </a:lnTo>
                  <a:cubicBezTo>
                    <a:pt x="5197" y="39142"/>
                    <a:pt x="10450" y="40664"/>
                    <a:pt x="14732" y="40664"/>
                  </a:cubicBezTo>
                  <a:cubicBezTo>
                    <a:pt x="20837" y="40664"/>
                    <a:pt x="24965" y="37569"/>
                    <a:pt x="24128" y="32951"/>
                  </a:cubicBezTo>
                  <a:cubicBezTo>
                    <a:pt x="19780" y="9057"/>
                    <a:pt x="7391" y="1"/>
                    <a:pt x="73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6878;p60"/>
            <p:cNvSpPr/>
            <p:nvPr/>
          </p:nvSpPr>
          <p:spPr>
            <a:xfrm>
              <a:off x="4222400" y="3586950"/>
              <a:ext cx="125875" cy="239225"/>
            </a:xfrm>
            <a:custGeom>
              <a:avLst/>
              <a:gdLst/>
              <a:ahLst/>
              <a:cxnLst/>
              <a:rect l="l" t="t" r="r" b="b"/>
              <a:pathLst>
                <a:path w="5035" h="9569" extrusionOk="0">
                  <a:moveTo>
                    <a:pt x="187" y="0"/>
                  </a:moveTo>
                  <a:cubicBezTo>
                    <a:pt x="95" y="0"/>
                    <a:pt x="1" y="69"/>
                    <a:pt x="19" y="190"/>
                  </a:cubicBezTo>
                  <a:cubicBezTo>
                    <a:pt x="59" y="455"/>
                    <a:pt x="1033" y="6735"/>
                    <a:pt x="4696" y="9528"/>
                  </a:cubicBezTo>
                  <a:cubicBezTo>
                    <a:pt x="4728" y="9552"/>
                    <a:pt x="4760" y="9560"/>
                    <a:pt x="4801" y="9560"/>
                  </a:cubicBezTo>
                  <a:lnTo>
                    <a:pt x="4801" y="9568"/>
                  </a:lnTo>
                  <a:cubicBezTo>
                    <a:pt x="4962" y="9568"/>
                    <a:pt x="5034" y="9359"/>
                    <a:pt x="4905" y="9262"/>
                  </a:cubicBezTo>
                  <a:cubicBezTo>
                    <a:pt x="1339" y="6549"/>
                    <a:pt x="357" y="206"/>
                    <a:pt x="349" y="141"/>
                  </a:cubicBezTo>
                  <a:cubicBezTo>
                    <a:pt x="334" y="45"/>
                    <a:pt x="261" y="0"/>
                    <a:pt x="1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6879;p60"/>
            <p:cNvSpPr/>
            <p:nvPr/>
          </p:nvSpPr>
          <p:spPr>
            <a:xfrm>
              <a:off x="4021400" y="3746250"/>
              <a:ext cx="304525" cy="180950"/>
            </a:xfrm>
            <a:custGeom>
              <a:avLst/>
              <a:gdLst/>
              <a:ahLst/>
              <a:cxnLst/>
              <a:rect l="l" t="t" r="r" b="b"/>
              <a:pathLst>
                <a:path w="12181" h="7238" extrusionOk="0">
                  <a:moveTo>
                    <a:pt x="0" y="0"/>
                  </a:moveTo>
                  <a:lnTo>
                    <a:pt x="2898" y="7237"/>
                  </a:lnTo>
                  <a:lnTo>
                    <a:pt x="12181" y="4581"/>
                  </a:lnTo>
                  <a:cubicBezTo>
                    <a:pt x="10667" y="1892"/>
                    <a:pt x="1"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6880;p60"/>
            <p:cNvSpPr/>
            <p:nvPr/>
          </p:nvSpPr>
          <p:spPr>
            <a:xfrm>
              <a:off x="3563325" y="3158850"/>
              <a:ext cx="625550" cy="1444975"/>
            </a:xfrm>
            <a:custGeom>
              <a:avLst/>
              <a:gdLst/>
              <a:ahLst/>
              <a:cxnLst/>
              <a:rect l="l" t="t" r="r" b="b"/>
              <a:pathLst>
                <a:path w="25022" h="57799" extrusionOk="0">
                  <a:moveTo>
                    <a:pt x="190" y="1"/>
                  </a:moveTo>
                  <a:cubicBezTo>
                    <a:pt x="142" y="1"/>
                    <a:pt x="93" y="21"/>
                    <a:pt x="57" y="62"/>
                  </a:cubicBezTo>
                  <a:cubicBezTo>
                    <a:pt x="1" y="134"/>
                    <a:pt x="9" y="239"/>
                    <a:pt x="81" y="295"/>
                  </a:cubicBezTo>
                  <a:cubicBezTo>
                    <a:pt x="3366" y="3024"/>
                    <a:pt x="22510" y="16267"/>
                    <a:pt x="23830" y="17185"/>
                  </a:cubicBezTo>
                  <a:lnTo>
                    <a:pt x="24691" y="57638"/>
                  </a:lnTo>
                  <a:cubicBezTo>
                    <a:pt x="24699" y="57726"/>
                    <a:pt x="24772" y="57799"/>
                    <a:pt x="24860" y="57799"/>
                  </a:cubicBezTo>
                  <a:cubicBezTo>
                    <a:pt x="24949" y="57799"/>
                    <a:pt x="25021" y="57718"/>
                    <a:pt x="25021" y="57630"/>
                  </a:cubicBezTo>
                  <a:lnTo>
                    <a:pt x="24160" y="17088"/>
                  </a:lnTo>
                  <a:cubicBezTo>
                    <a:pt x="24160" y="17040"/>
                    <a:pt x="24128" y="16992"/>
                    <a:pt x="24087" y="16959"/>
                  </a:cubicBezTo>
                  <a:cubicBezTo>
                    <a:pt x="23886" y="16814"/>
                    <a:pt x="3664" y="2839"/>
                    <a:pt x="291" y="38"/>
                  </a:cubicBezTo>
                  <a:cubicBezTo>
                    <a:pt x="262" y="13"/>
                    <a:pt x="227" y="1"/>
                    <a:pt x="1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6881;p60"/>
            <p:cNvSpPr/>
            <p:nvPr/>
          </p:nvSpPr>
          <p:spPr>
            <a:xfrm>
              <a:off x="3710050" y="3069200"/>
              <a:ext cx="341750" cy="269325"/>
            </a:xfrm>
            <a:custGeom>
              <a:avLst/>
              <a:gdLst/>
              <a:ahLst/>
              <a:cxnLst/>
              <a:rect l="l" t="t" r="r" b="b"/>
              <a:pathLst>
                <a:path w="13670" h="10773" extrusionOk="0">
                  <a:moveTo>
                    <a:pt x="1828" y="1"/>
                  </a:moveTo>
                  <a:lnTo>
                    <a:pt x="1007" y="1877"/>
                  </a:lnTo>
                  <a:lnTo>
                    <a:pt x="1" y="2505"/>
                  </a:lnTo>
                  <a:cubicBezTo>
                    <a:pt x="1" y="2505"/>
                    <a:pt x="1691" y="9219"/>
                    <a:pt x="6658" y="10539"/>
                  </a:cubicBezTo>
                  <a:lnTo>
                    <a:pt x="6650" y="10772"/>
                  </a:lnTo>
                  <a:cubicBezTo>
                    <a:pt x="6867" y="10748"/>
                    <a:pt x="7085" y="10708"/>
                    <a:pt x="7302" y="10652"/>
                  </a:cubicBezTo>
                  <a:cubicBezTo>
                    <a:pt x="7439" y="10676"/>
                    <a:pt x="7560" y="10716"/>
                    <a:pt x="7697" y="10724"/>
                  </a:cubicBezTo>
                  <a:lnTo>
                    <a:pt x="7689" y="10587"/>
                  </a:lnTo>
                  <a:cubicBezTo>
                    <a:pt x="12567" y="9259"/>
                    <a:pt x="13670" y="2505"/>
                    <a:pt x="13670" y="2505"/>
                  </a:cubicBezTo>
                  <a:lnTo>
                    <a:pt x="12664" y="1877"/>
                  </a:lnTo>
                  <a:lnTo>
                    <a:pt x="11843" y="1"/>
                  </a:lnTo>
                  <a:cubicBezTo>
                    <a:pt x="11601" y="1563"/>
                    <a:pt x="8075" y="5483"/>
                    <a:pt x="7045" y="6610"/>
                  </a:cubicBezTo>
                  <a:cubicBezTo>
                    <a:pt x="5789" y="5354"/>
                    <a:pt x="2069" y="1522"/>
                    <a:pt x="18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6882;p60"/>
            <p:cNvSpPr/>
            <p:nvPr/>
          </p:nvSpPr>
          <p:spPr>
            <a:xfrm>
              <a:off x="3904475" y="3304250"/>
              <a:ext cx="135050" cy="151200"/>
            </a:xfrm>
            <a:custGeom>
              <a:avLst/>
              <a:gdLst/>
              <a:ahLst/>
              <a:cxnLst/>
              <a:rect l="l" t="t" r="r" b="b"/>
              <a:pathLst>
                <a:path w="5402" h="6048" extrusionOk="0">
                  <a:moveTo>
                    <a:pt x="333" y="1"/>
                  </a:moveTo>
                  <a:cubicBezTo>
                    <a:pt x="206" y="1"/>
                    <a:pt x="90" y="14"/>
                    <a:pt x="0" y="50"/>
                  </a:cubicBezTo>
                  <a:cubicBezTo>
                    <a:pt x="998" y="1829"/>
                    <a:pt x="797" y="4019"/>
                    <a:pt x="572" y="6048"/>
                  </a:cubicBezTo>
                  <a:cubicBezTo>
                    <a:pt x="1377" y="5315"/>
                    <a:pt x="2238" y="4494"/>
                    <a:pt x="2383" y="3415"/>
                  </a:cubicBezTo>
                  <a:cubicBezTo>
                    <a:pt x="3211" y="4109"/>
                    <a:pt x="4255" y="4486"/>
                    <a:pt x="5334" y="4486"/>
                  </a:cubicBezTo>
                  <a:cubicBezTo>
                    <a:pt x="5357" y="4486"/>
                    <a:pt x="5379" y="4486"/>
                    <a:pt x="5402" y="4486"/>
                  </a:cubicBezTo>
                  <a:cubicBezTo>
                    <a:pt x="5386" y="2143"/>
                    <a:pt x="3550" y="219"/>
                    <a:pt x="1216" y="82"/>
                  </a:cubicBezTo>
                  <a:cubicBezTo>
                    <a:pt x="985" y="71"/>
                    <a:pt x="628" y="1"/>
                    <a:pt x="3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6883;p60"/>
            <p:cNvSpPr/>
            <p:nvPr/>
          </p:nvSpPr>
          <p:spPr>
            <a:xfrm>
              <a:off x="3411775" y="4606825"/>
              <a:ext cx="1041150" cy="111925"/>
            </a:xfrm>
            <a:custGeom>
              <a:avLst/>
              <a:gdLst/>
              <a:ahLst/>
              <a:cxnLst/>
              <a:rect l="l" t="t" r="r" b="b"/>
              <a:pathLst>
                <a:path w="41646" h="4477" extrusionOk="0">
                  <a:moveTo>
                    <a:pt x="677" y="0"/>
                  </a:moveTo>
                  <a:lnTo>
                    <a:pt x="1" y="4380"/>
                  </a:lnTo>
                  <a:lnTo>
                    <a:pt x="41645" y="4476"/>
                  </a:lnTo>
                  <a:lnTo>
                    <a:pt x="41645" y="4476"/>
                  </a:lnTo>
                  <a:lnTo>
                    <a:pt x="413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6884;p60"/>
            <p:cNvSpPr/>
            <p:nvPr/>
          </p:nvSpPr>
          <p:spPr>
            <a:xfrm>
              <a:off x="3425275" y="4598175"/>
              <a:ext cx="1018175" cy="12300"/>
            </a:xfrm>
            <a:custGeom>
              <a:avLst/>
              <a:gdLst/>
              <a:ahLst/>
              <a:cxnLst/>
              <a:rect l="l" t="t" r="r" b="b"/>
              <a:pathLst>
                <a:path w="40727" h="492" extrusionOk="0">
                  <a:moveTo>
                    <a:pt x="169" y="0"/>
                  </a:moveTo>
                  <a:cubicBezTo>
                    <a:pt x="73" y="0"/>
                    <a:pt x="0" y="73"/>
                    <a:pt x="0" y="169"/>
                  </a:cubicBezTo>
                  <a:cubicBezTo>
                    <a:pt x="0" y="258"/>
                    <a:pt x="73" y="338"/>
                    <a:pt x="161" y="338"/>
                  </a:cubicBezTo>
                  <a:lnTo>
                    <a:pt x="40510" y="491"/>
                  </a:lnTo>
                  <a:cubicBezTo>
                    <a:pt x="40727" y="491"/>
                    <a:pt x="40727" y="161"/>
                    <a:pt x="40510" y="161"/>
                  </a:cubicBezTo>
                  <a:lnTo>
                    <a:pt x="1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6885;p60"/>
            <p:cNvSpPr/>
            <p:nvPr/>
          </p:nvSpPr>
          <p:spPr>
            <a:xfrm>
              <a:off x="3075075" y="3749875"/>
              <a:ext cx="828400" cy="385375"/>
            </a:xfrm>
            <a:custGeom>
              <a:avLst/>
              <a:gdLst/>
              <a:ahLst/>
              <a:cxnLst/>
              <a:rect l="l" t="t" r="r" b="b"/>
              <a:pathLst>
                <a:path w="33136" h="15415" extrusionOk="0">
                  <a:moveTo>
                    <a:pt x="32186" y="0"/>
                  </a:moveTo>
                  <a:cubicBezTo>
                    <a:pt x="32186" y="0"/>
                    <a:pt x="6811" y="2166"/>
                    <a:pt x="3438" y="5547"/>
                  </a:cubicBezTo>
                  <a:cubicBezTo>
                    <a:pt x="3438" y="5547"/>
                    <a:pt x="1" y="14137"/>
                    <a:pt x="7343" y="15304"/>
                  </a:cubicBezTo>
                  <a:cubicBezTo>
                    <a:pt x="7815" y="15379"/>
                    <a:pt x="8314" y="15415"/>
                    <a:pt x="8833" y="15415"/>
                  </a:cubicBezTo>
                  <a:cubicBezTo>
                    <a:pt x="17813" y="15415"/>
                    <a:pt x="33136" y="4782"/>
                    <a:pt x="33136" y="4782"/>
                  </a:cubicBezTo>
                  <a:lnTo>
                    <a:pt x="32186" y="0"/>
                  </a:lnTo>
                  <a:close/>
                </a:path>
              </a:pathLst>
            </a:custGeom>
            <a:solidFill>
              <a:srgbClr val="E08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6886;p60"/>
            <p:cNvSpPr/>
            <p:nvPr/>
          </p:nvSpPr>
          <p:spPr>
            <a:xfrm>
              <a:off x="3933050" y="3068800"/>
              <a:ext cx="399725" cy="933300"/>
            </a:xfrm>
            <a:custGeom>
              <a:avLst/>
              <a:gdLst/>
              <a:ahLst/>
              <a:cxnLst/>
              <a:rect l="l" t="t" r="r" b="b"/>
              <a:pathLst>
                <a:path w="15989" h="37332" extrusionOk="0">
                  <a:moveTo>
                    <a:pt x="10699" y="750"/>
                  </a:moveTo>
                  <a:lnTo>
                    <a:pt x="11255" y="935"/>
                  </a:lnTo>
                  <a:lnTo>
                    <a:pt x="9041" y="7528"/>
                  </a:lnTo>
                  <a:lnTo>
                    <a:pt x="8485" y="7343"/>
                  </a:lnTo>
                  <a:lnTo>
                    <a:pt x="10699" y="750"/>
                  </a:lnTo>
                  <a:close/>
                  <a:moveTo>
                    <a:pt x="11947" y="1168"/>
                  </a:moveTo>
                  <a:lnTo>
                    <a:pt x="12502" y="1353"/>
                  </a:lnTo>
                  <a:lnTo>
                    <a:pt x="10281" y="7947"/>
                  </a:lnTo>
                  <a:lnTo>
                    <a:pt x="9725" y="7761"/>
                  </a:lnTo>
                  <a:lnTo>
                    <a:pt x="11947" y="1168"/>
                  </a:lnTo>
                  <a:close/>
                  <a:moveTo>
                    <a:pt x="13187" y="1579"/>
                  </a:moveTo>
                  <a:lnTo>
                    <a:pt x="13742" y="1772"/>
                  </a:lnTo>
                  <a:lnTo>
                    <a:pt x="11520" y="8365"/>
                  </a:lnTo>
                  <a:lnTo>
                    <a:pt x="10965" y="8172"/>
                  </a:lnTo>
                  <a:lnTo>
                    <a:pt x="13187" y="1579"/>
                  </a:lnTo>
                  <a:close/>
                  <a:moveTo>
                    <a:pt x="14426" y="1997"/>
                  </a:moveTo>
                  <a:lnTo>
                    <a:pt x="14982" y="2191"/>
                  </a:lnTo>
                  <a:lnTo>
                    <a:pt x="12760" y="8784"/>
                  </a:lnTo>
                  <a:lnTo>
                    <a:pt x="12205" y="8591"/>
                  </a:lnTo>
                  <a:lnTo>
                    <a:pt x="14426" y="1997"/>
                  </a:lnTo>
                  <a:close/>
                  <a:moveTo>
                    <a:pt x="9950" y="1"/>
                  </a:moveTo>
                  <a:lnTo>
                    <a:pt x="7584" y="7029"/>
                  </a:lnTo>
                  <a:cubicBezTo>
                    <a:pt x="7213" y="8140"/>
                    <a:pt x="7809" y="9339"/>
                    <a:pt x="8920" y="9718"/>
                  </a:cubicBezTo>
                  <a:lnTo>
                    <a:pt x="9323" y="10957"/>
                  </a:lnTo>
                  <a:lnTo>
                    <a:pt x="121" y="34843"/>
                  </a:lnTo>
                  <a:cubicBezTo>
                    <a:pt x="121" y="34843"/>
                    <a:pt x="0" y="36855"/>
                    <a:pt x="185" y="36912"/>
                  </a:cubicBezTo>
                  <a:lnTo>
                    <a:pt x="805" y="37121"/>
                  </a:lnTo>
                  <a:lnTo>
                    <a:pt x="1433" y="37330"/>
                  </a:lnTo>
                  <a:cubicBezTo>
                    <a:pt x="1436" y="37331"/>
                    <a:pt x="1439" y="37332"/>
                    <a:pt x="1443" y="37332"/>
                  </a:cubicBezTo>
                  <a:cubicBezTo>
                    <a:pt x="1648" y="37332"/>
                    <a:pt x="2737" y="35720"/>
                    <a:pt x="2737" y="35720"/>
                  </a:cubicBezTo>
                  <a:lnTo>
                    <a:pt x="9870" y="11126"/>
                  </a:lnTo>
                  <a:lnTo>
                    <a:pt x="10941" y="10394"/>
                  </a:lnTo>
                  <a:cubicBezTo>
                    <a:pt x="11163" y="10468"/>
                    <a:pt x="11389" y="10504"/>
                    <a:pt x="11611" y="10504"/>
                  </a:cubicBezTo>
                  <a:cubicBezTo>
                    <a:pt x="12493" y="10504"/>
                    <a:pt x="13319" y="9946"/>
                    <a:pt x="13621" y="9066"/>
                  </a:cubicBezTo>
                  <a:lnTo>
                    <a:pt x="15988" y="2038"/>
                  </a:lnTo>
                  <a:lnTo>
                    <a:pt x="995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6887;p60"/>
            <p:cNvSpPr/>
            <p:nvPr/>
          </p:nvSpPr>
          <p:spPr>
            <a:xfrm>
              <a:off x="4144975" y="3087525"/>
              <a:ext cx="69650" cy="169475"/>
            </a:xfrm>
            <a:custGeom>
              <a:avLst/>
              <a:gdLst/>
              <a:ahLst/>
              <a:cxnLst/>
              <a:rect l="l" t="t" r="r" b="b"/>
              <a:pathLst>
                <a:path w="2786" h="6779" extrusionOk="0">
                  <a:moveTo>
                    <a:pt x="2222" y="1"/>
                  </a:moveTo>
                  <a:lnTo>
                    <a:pt x="0" y="6594"/>
                  </a:lnTo>
                  <a:lnTo>
                    <a:pt x="564" y="6779"/>
                  </a:lnTo>
                  <a:lnTo>
                    <a:pt x="2786" y="186"/>
                  </a:lnTo>
                  <a:lnTo>
                    <a:pt x="22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6888;p60"/>
            <p:cNvSpPr/>
            <p:nvPr/>
          </p:nvSpPr>
          <p:spPr>
            <a:xfrm>
              <a:off x="4176175" y="3098000"/>
              <a:ext cx="69450" cy="169475"/>
            </a:xfrm>
            <a:custGeom>
              <a:avLst/>
              <a:gdLst/>
              <a:ahLst/>
              <a:cxnLst/>
              <a:rect l="l" t="t" r="r" b="b"/>
              <a:pathLst>
                <a:path w="2778" h="6779" extrusionOk="0">
                  <a:moveTo>
                    <a:pt x="2214" y="0"/>
                  </a:moveTo>
                  <a:lnTo>
                    <a:pt x="0" y="6593"/>
                  </a:lnTo>
                  <a:lnTo>
                    <a:pt x="556" y="6779"/>
                  </a:lnTo>
                  <a:lnTo>
                    <a:pt x="2777" y="185"/>
                  </a:lnTo>
                  <a:lnTo>
                    <a:pt x="22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6889;p60"/>
            <p:cNvSpPr/>
            <p:nvPr/>
          </p:nvSpPr>
          <p:spPr>
            <a:xfrm>
              <a:off x="4207150" y="3108450"/>
              <a:ext cx="69475" cy="169500"/>
            </a:xfrm>
            <a:custGeom>
              <a:avLst/>
              <a:gdLst/>
              <a:ahLst/>
              <a:cxnLst/>
              <a:rect l="l" t="t" r="r" b="b"/>
              <a:pathLst>
                <a:path w="2779" h="6780" extrusionOk="0">
                  <a:moveTo>
                    <a:pt x="2223" y="1"/>
                  </a:moveTo>
                  <a:lnTo>
                    <a:pt x="1" y="6594"/>
                  </a:lnTo>
                  <a:lnTo>
                    <a:pt x="556" y="6779"/>
                  </a:lnTo>
                  <a:lnTo>
                    <a:pt x="2778" y="194"/>
                  </a:lnTo>
                  <a:lnTo>
                    <a:pt x="22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6890;p60"/>
            <p:cNvSpPr/>
            <p:nvPr/>
          </p:nvSpPr>
          <p:spPr>
            <a:xfrm>
              <a:off x="4238150" y="3118925"/>
              <a:ext cx="69450" cy="169475"/>
            </a:xfrm>
            <a:custGeom>
              <a:avLst/>
              <a:gdLst/>
              <a:ahLst/>
              <a:cxnLst/>
              <a:rect l="l" t="t" r="r" b="b"/>
              <a:pathLst>
                <a:path w="2778" h="6779" extrusionOk="0">
                  <a:moveTo>
                    <a:pt x="2222" y="0"/>
                  </a:moveTo>
                  <a:lnTo>
                    <a:pt x="1" y="6586"/>
                  </a:lnTo>
                  <a:lnTo>
                    <a:pt x="556" y="6779"/>
                  </a:lnTo>
                  <a:lnTo>
                    <a:pt x="2778" y="186"/>
                  </a:lnTo>
                  <a:lnTo>
                    <a:pt x="22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6891;p60"/>
            <p:cNvSpPr/>
            <p:nvPr/>
          </p:nvSpPr>
          <p:spPr>
            <a:xfrm>
              <a:off x="3871050" y="3667550"/>
              <a:ext cx="247175" cy="202100"/>
            </a:xfrm>
            <a:custGeom>
              <a:avLst/>
              <a:gdLst/>
              <a:ahLst/>
              <a:cxnLst/>
              <a:rect l="l" t="t" r="r" b="b"/>
              <a:pathLst>
                <a:path w="9887" h="8084" extrusionOk="0">
                  <a:moveTo>
                    <a:pt x="7826" y="1"/>
                  </a:moveTo>
                  <a:cubicBezTo>
                    <a:pt x="7826" y="1"/>
                    <a:pt x="4227" y="250"/>
                    <a:pt x="2987" y="910"/>
                  </a:cubicBezTo>
                  <a:cubicBezTo>
                    <a:pt x="1748" y="1562"/>
                    <a:pt x="9" y="2891"/>
                    <a:pt x="1" y="3197"/>
                  </a:cubicBezTo>
                  <a:cubicBezTo>
                    <a:pt x="1" y="3494"/>
                    <a:pt x="894" y="7922"/>
                    <a:pt x="894" y="7922"/>
                  </a:cubicBezTo>
                  <a:cubicBezTo>
                    <a:pt x="894" y="7922"/>
                    <a:pt x="1546" y="8084"/>
                    <a:pt x="2532" y="8084"/>
                  </a:cubicBezTo>
                  <a:cubicBezTo>
                    <a:pt x="4053" y="8084"/>
                    <a:pt x="6371" y="7699"/>
                    <a:pt x="8325" y="5740"/>
                  </a:cubicBezTo>
                  <a:cubicBezTo>
                    <a:pt x="9887" y="4179"/>
                    <a:pt x="7826" y="1"/>
                    <a:pt x="7826" y="1"/>
                  </a:cubicBezTo>
                  <a:close/>
                </a:path>
              </a:pathLst>
            </a:custGeom>
            <a:solidFill>
              <a:srgbClr val="E08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6892;p60"/>
            <p:cNvSpPr/>
            <p:nvPr/>
          </p:nvSpPr>
          <p:spPr>
            <a:xfrm>
              <a:off x="3985450" y="3785975"/>
              <a:ext cx="125925" cy="59050"/>
            </a:xfrm>
            <a:custGeom>
              <a:avLst/>
              <a:gdLst/>
              <a:ahLst/>
              <a:cxnLst/>
              <a:rect l="l" t="t" r="r" b="b"/>
              <a:pathLst>
                <a:path w="5037" h="2362" extrusionOk="0">
                  <a:moveTo>
                    <a:pt x="4401" y="1"/>
                  </a:moveTo>
                  <a:cubicBezTo>
                    <a:pt x="3599" y="1"/>
                    <a:pt x="1" y="1745"/>
                    <a:pt x="569" y="2259"/>
                  </a:cubicBezTo>
                  <a:cubicBezTo>
                    <a:pt x="648" y="2330"/>
                    <a:pt x="785" y="2361"/>
                    <a:pt x="961" y="2361"/>
                  </a:cubicBezTo>
                  <a:cubicBezTo>
                    <a:pt x="2042" y="2361"/>
                    <a:pt x="4618" y="1213"/>
                    <a:pt x="4618" y="1213"/>
                  </a:cubicBezTo>
                  <a:cubicBezTo>
                    <a:pt x="4618" y="1213"/>
                    <a:pt x="5037" y="198"/>
                    <a:pt x="4497" y="13"/>
                  </a:cubicBezTo>
                  <a:cubicBezTo>
                    <a:pt x="4472" y="5"/>
                    <a:pt x="4440" y="1"/>
                    <a:pt x="4401" y="1"/>
                  </a:cubicBezTo>
                  <a:close/>
                </a:path>
              </a:pathLst>
            </a:custGeom>
            <a:solidFill>
              <a:srgbClr val="E08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6893;p60"/>
            <p:cNvSpPr/>
            <p:nvPr/>
          </p:nvSpPr>
          <p:spPr>
            <a:xfrm>
              <a:off x="3997050" y="3743475"/>
              <a:ext cx="121775" cy="60550"/>
            </a:xfrm>
            <a:custGeom>
              <a:avLst/>
              <a:gdLst/>
              <a:ahLst/>
              <a:cxnLst/>
              <a:rect l="l" t="t" r="r" b="b"/>
              <a:pathLst>
                <a:path w="4871" h="2422" extrusionOk="0">
                  <a:moveTo>
                    <a:pt x="4219" y="0"/>
                  </a:moveTo>
                  <a:cubicBezTo>
                    <a:pt x="3398" y="0"/>
                    <a:pt x="0" y="1503"/>
                    <a:pt x="572" y="2341"/>
                  </a:cubicBezTo>
                  <a:cubicBezTo>
                    <a:pt x="610" y="2397"/>
                    <a:pt x="704" y="2422"/>
                    <a:pt x="842" y="2422"/>
                  </a:cubicBezTo>
                  <a:cubicBezTo>
                    <a:pt x="1789" y="2422"/>
                    <a:pt x="4750" y="1254"/>
                    <a:pt x="4750" y="1254"/>
                  </a:cubicBezTo>
                  <a:cubicBezTo>
                    <a:pt x="4750" y="1254"/>
                    <a:pt x="4871" y="200"/>
                    <a:pt x="4331" y="15"/>
                  </a:cubicBezTo>
                  <a:cubicBezTo>
                    <a:pt x="4303" y="5"/>
                    <a:pt x="4265" y="0"/>
                    <a:pt x="4219" y="0"/>
                  </a:cubicBezTo>
                  <a:close/>
                </a:path>
              </a:pathLst>
            </a:custGeom>
            <a:solidFill>
              <a:srgbClr val="E08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6894;p60"/>
            <p:cNvSpPr/>
            <p:nvPr/>
          </p:nvSpPr>
          <p:spPr>
            <a:xfrm>
              <a:off x="3955000" y="3702900"/>
              <a:ext cx="164225" cy="62575"/>
            </a:xfrm>
            <a:custGeom>
              <a:avLst/>
              <a:gdLst/>
              <a:ahLst/>
              <a:cxnLst/>
              <a:rect l="l" t="t" r="r" b="b"/>
              <a:pathLst>
                <a:path w="6569" h="2503" extrusionOk="0">
                  <a:moveTo>
                    <a:pt x="5893" y="0"/>
                  </a:moveTo>
                  <a:cubicBezTo>
                    <a:pt x="4830" y="0"/>
                    <a:pt x="1" y="1659"/>
                    <a:pt x="676" y="2394"/>
                  </a:cubicBezTo>
                  <a:cubicBezTo>
                    <a:pt x="746" y="2470"/>
                    <a:pt x="909" y="2502"/>
                    <a:pt x="1138" y="2502"/>
                  </a:cubicBezTo>
                  <a:cubicBezTo>
                    <a:pt x="2518" y="2502"/>
                    <a:pt x="6279" y="1324"/>
                    <a:pt x="6279" y="1324"/>
                  </a:cubicBezTo>
                  <a:cubicBezTo>
                    <a:pt x="6279" y="1324"/>
                    <a:pt x="6569" y="301"/>
                    <a:pt x="6062" y="28"/>
                  </a:cubicBezTo>
                  <a:cubicBezTo>
                    <a:pt x="6028" y="9"/>
                    <a:pt x="5970" y="0"/>
                    <a:pt x="5893" y="0"/>
                  </a:cubicBezTo>
                  <a:close/>
                </a:path>
              </a:pathLst>
            </a:custGeom>
            <a:solidFill>
              <a:srgbClr val="E08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6895;p60"/>
            <p:cNvSpPr/>
            <p:nvPr/>
          </p:nvSpPr>
          <p:spPr>
            <a:xfrm>
              <a:off x="3960250" y="3663025"/>
              <a:ext cx="147300" cy="65150"/>
            </a:xfrm>
            <a:custGeom>
              <a:avLst/>
              <a:gdLst/>
              <a:ahLst/>
              <a:cxnLst/>
              <a:rect l="l" t="t" r="r" b="b"/>
              <a:pathLst>
                <a:path w="5892" h="2606" extrusionOk="0">
                  <a:moveTo>
                    <a:pt x="5224" y="0"/>
                  </a:moveTo>
                  <a:cubicBezTo>
                    <a:pt x="4224" y="0"/>
                    <a:pt x="1" y="1585"/>
                    <a:pt x="128" y="2573"/>
                  </a:cubicBezTo>
                  <a:cubicBezTo>
                    <a:pt x="131" y="2595"/>
                    <a:pt x="173" y="2606"/>
                    <a:pt x="249" y="2606"/>
                  </a:cubicBezTo>
                  <a:cubicBezTo>
                    <a:pt x="1058" y="2606"/>
                    <a:pt x="5634" y="1421"/>
                    <a:pt x="5634" y="1421"/>
                  </a:cubicBezTo>
                  <a:cubicBezTo>
                    <a:pt x="5634" y="1421"/>
                    <a:pt x="5892" y="310"/>
                    <a:pt x="5393" y="29"/>
                  </a:cubicBezTo>
                  <a:cubicBezTo>
                    <a:pt x="5357" y="9"/>
                    <a:pt x="5300" y="0"/>
                    <a:pt x="5224" y="0"/>
                  </a:cubicBezTo>
                  <a:close/>
                </a:path>
              </a:pathLst>
            </a:custGeom>
            <a:solidFill>
              <a:srgbClr val="E08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6896;p60"/>
            <p:cNvSpPr/>
            <p:nvPr/>
          </p:nvSpPr>
          <p:spPr>
            <a:xfrm>
              <a:off x="4028650" y="3700075"/>
              <a:ext cx="56575" cy="16400"/>
            </a:xfrm>
            <a:custGeom>
              <a:avLst/>
              <a:gdLst/>
              <a:ahLst/>
              <a:cxnLst/>
              <a:rect l="l" t="t" r="r" b="b"/>
              <a:pathLst>
                <a:path w="2263" h="656" extrusionOk="0">
                  <a:moveTo>
                    <a:pt x="2105" y="1"/>
                  </a:moveTo>
                  <a:cubicBezTo>
                    <a:pt x="2096" y="1"/>
                    <a:pt x="2086" y="2"/>
                    <a:pt x="2077" y="4"/>
                  </a:cubicBezTo>
                  <a:lnTo>
                    <a:pt x="185" y="366"/>
                  </a:lnTo>
                  <a:cubicBezTo>
                    <a:pt x="0" y="398"/>
                    <a:pt x="32" y="656"/>
                    <a:pt x="209" y="656"/>
                  </a:cubicBezTo>
                  <a:lnTo>
                    <a:pt x="234" y="656"/>
                  </a:lnTo>
                  <a:lnTo>
                    <a:pt x="2134" y="294"/>
                  </a:lnTo>
                  <a:cubicBezTo>
                    <a:pt x="2214" y="277"/>
                    <a:pt x="2262" y="205"/>
                    <a:pt x="2246" y="124"/>
                  </a:cubicBezTo>
                  <a:cubicBezTo>
                    <a:pt x="2239" y="53"/>
                    <a:pt x="2175" y="1"/>
                    <a:pt x="210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6897;p60"/>
            <p:cNvSpPr/>
            <p:nvPr/>
          </p:nvSpPr>
          <p:spPr>
            <a:xfrm>
              <a:off x="4035350" y="3740300"/>
              <a:ext cx="57600" cy="16225"/>
            </a:xfrm>
            <a:custGeom>
              <a:avLst/>
              <a:gdLst/>
              <a:ahLst/>
              <a:cxnLst/>
              <a:rect l="l" t="t" r="r" b="b"/>
              <a:pathLst>
                <a:path w="2304" h="649" extrusionOk="0">
                  <a:moveTo>
                    <a:pt x="2103" y="1"/>
                  </a:moveTo>
                  <a:cubicBezTo>
                    <a:pt x="2091" y="1"/>
                    <a:pt x="2079" y="2"/>
                    <a:pt x="2067" y="5"/>
                  </a:cubicBezTo>
                  <a:lnTo>
                    <a:pt x="175" y="359"/>
                  </a:lnTo>
                  <a:cubicBezTo>
                    <a:pt x="0" y="391"/>
                    <a:pt x="21" y="649"/>
                    <a:pt x="191" y="649"/>
                  </a:cubicBezTo>
                  <a:cubicBezTo>
                    <a:pt x="194" y="649"/>
                    <a:pt x="196" y="649"/>
                    <a:pt x="199" y="649"/>
                  </a:cubicBezTo>
                  <a:lnTo>
                    <a:pt x="231" y="649"/>
                  </a:lnTo>
                  <a:lnTo>
                    <a:pt x="2123" y="287"/>
                  </a:lnTo>
                  <a:cubicBezTo>
                    <a:pt x="2304" y="256"/>
                    <a:pt x="2266" y="1"/>
                    <a:pt x="210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6898;p60"/>
            <p:cNvSpPr/>
            <p:nvPr/>
          </p:nvSpPr>
          <p:spPr>
            <a:xfrm>
              <a:off x="4041725" y="3780400"/>
              <a:ext cx="57725" cy="16375"/>
            </a:xfrm>
            <a:custGeom>
              <a:avLst/>
              <a:gdLst/>
              <a:ahLst/>
              <a:cxnLst/>
              <a:rect l="l" t="t" r="r" b="b"/>
              <a:pathLst>
                <a:path w="2309" h="655" extrusionOk="0">
                  <a:moveTo>
                    <a:pt x="2106" y="0"/>
                  </a:moveTo>
                  <a:cubicBezTo>
                    <a:pt x="2097" y="0"/>
                    <a:pt x="2087" y="1"/>
                    <a:pt x="2077" y="3"/>
                  </a:cubicBezTo>
                  <a:lnTo>
                    <a:pt x="178" y="365"/>
                  </a:lnTo>
                  <a:cubicBezTo>
                    <a:pt x="0" y="389"/>
                    <a:pt x="25" y="655"/>
                    <a:pt x="210" y="655"/>
                  </a:cubicBezTo>
                  <a:lnTo>
                    <a:pt x="234" y="647"/>
                  </a:lnTo>
                  <a:lnTo>
                    <a:pt x="2126" y="293"/>
                  </a:lnTo>
                  <a:cubicBezTo>
                    <a:pt x="2309" y="255"/>
                    <a:pt x="2268" y="0"/>
                    <a:pt x="210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6899;p60"/>
            <p:cNvSpPr/>
            <p:nvPr/>
          </p:nvSpPr>
          <p:spPr>
            <a:xfrm>
              <a:off x="3897825" y="3631975"/>
              <a:ext cx="169325" cy="89125"/>
            </a:xfrm>
            <a:custGeom>
              <a:avLst/>
              <a:gdLst/>
              <a:ahLst/>
              <a:cxnLst/>
              <a:rect l="l" t="t" r="r" b="b"/>
              <a:pathLst>
                <a:path w="6773" h="3565" extrusionOk="0">
                  <a:moveTo>
                    <a:pt x="4140" y="0"/>
                  </a:moveTo>
                  <a:cubicBezTo>
                    <a:pt x="3979" y="0"/>
                    <a:pt x="3840" y="32"/>
                    <a:pt x="3744" y="111"/>
                  </a:cubicBezTo>
                  <a:cubicBezTo>
                    <a:pt x="3052" y="667"/>
                    <a:pt x="0" y="3565"/>
                    <a:pt x="0" y="3565"/>
                  </a:cubicBezTo>
                  <a:cubicBezTo>
                    <a:pt x="0" y="3565"/>
                    <a:pt x="3712" y="2349"/>
                    <a:pt x="4138" y="2043"/>
                  </a:cubicBezTo>
                  <a:cubicBezTo>
                    <a:pt x="4452" y="1810"/>
                    <a:pt x="4758" y="1552"/>
                    <a:pt x="5040" y="1279"/>
                  </a:cubicBezTo>
                  <a:cubicBezTo>
                    <a:pt x="5040" y="1279"/>
                    <a:pt x="5121" y="1283"/>
                    <a:pt x="5240" y="1283"/>
                  </a:cubicBezTo>
                  <a:cubicBezTo>
                    <a:pt x="5708" y="1283"/>
                    <a:pt x="6772" y="1217"/>
                    <a:pt x="5893" y="562"/>
                  </a:cubicBezTo>
                  <a:cubicBezTo>
                    <a:pt x="5893" y="562"/>
                    <a:pt x="4817" y="0"/>
                    <a:pt x="4140" y="0"/>
                  </a:cubicBezTo>
                  <a:close/>
                </a:path>
              </a:pathLst>
            </a:custGeom>
            <a:solidFill>
              <a:srgbClr val="E08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6900;p60"/>
            <p:cNvSpPr/>
            <p:nvPr/>
          </p:nvSpPr>
          <p:spPr>
            <a:xfrm>
              <a:off x="4330325" y="3867350"/>
              <a:ext cx="373775" cy="770100"/>
            </a:xfrm>
            <a:custGeom>
              <a:avLst/>
              <a:gdLst/>
              <a:ahLst/>
              <a:cxnLst/>
              <a:rect l="l" t="t" r="r" b="b"/>
              <a:pathLst>
                <a:path w="14951" h="30804" extrusionOk="0">
                  <a:moveTo>
                    <a:pt x="7917" y="1"/>
                  </a:moveTo>
                  <a:cubicBezTo>
                    <a:pt x="5364" y="1"/>
                    <a:pt x="2794" y="1935"/>
                    <a:pt x="2794" y="1935"/>
                  </a:cubicBezTo>
                  <a:cubicBezTo>
                    <a:pt x="1" y="5807"/>
                    <a:pt x="1071" y="30634"/>
                    <a:pt x="1071" y="30634"/>
                  </a:cubicBezTo>
                  <a:lnTo>
                    <a:pt x="5942" y="30803"/>
                  </a:lnTo>
                  <a:cubicBezTo>
                    <a:pt x="5942" y="30803"/>
                    <a:pt x="14950" y="11973"/>
                    <a:pt x="12213" y="3657"/>
                  </a:cubicBezTo>
                  <a:cubicBezTo>
                    <a:pt x="11287" y="847"/>
                    <a:pt x="9605" y="1"/>
                    <a:pt x="7917" y="1"/>
                  </a:cubicBezTo>
                  <a:close/>
                </a:path>
              </a:pathLst>
            </a:custGeom>
            <a:solidFill>
              <a:srgbClr val="E08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6901;p60"/>
            <p:cNvSpPr/>
            <p:nvPr/>
          </p:nvSpPr>
          <p:spPr>
            <a:xfrm>
              <a:off x="4297525" y="4624725"/>
              <a:ext cx="218600" cy="218650"/>
            </a:xfrm>
            <a:custGeom>
              <a:avLst/>
              <a:gdLst/>
              <a:ahLst/>
              <a:cxnLst/>
              <a:rect l="l" t="t" r="r" b="b"/>
              <a:pathLst>
                <a:path w="8744" h="8746" extrusionOk="0">
                  <a:moveTo>
                    <a:pt x="2510" y="1"/>
                  </a:moveTo>
                  <a:cubicBezTo>
                    <a:pt x="2369" y="1"/>
                    <a:pt x="2273" y="3"/>
                    <a:pt x="2238" y="9"/>
                  </a:cubicBezTo>
                  <a:cubicBezTo>
                    <a:pt x="1941" y="65"/>
                    <a:pt x="902" y="1997"/>
                    <a:pt x="451" y="3326"/>
                  </a:cubicBezTo>
                  <a:cubicBezTo>
                    <a:pt x="0" y="4654"/>
                    <a:pt x="330" y="8244"/>
                    <a:pt x="330" y="8244"/>
                  </a:cubicBezTo>
                  <a:cubicBezTo>
                    <a:pt x="330" y="8244"/>
                    <a:pt x="1960" y="8745"/>
                    <a:pt x="3532" y="8745"/>
                  </a:cubicBezTo>
                  <a:cubicBezTo>
                    <a:pt x="4559" y="8745"/>
                    <a:pt x="5562" y="8532"/>
                    <a:pt x="6070" y="7826"/>
                  </a:cubicBezTo>
                  <a:cubicBezTo>
                    <a:pt x="8743" y="4123"/>
                    <a:pt x="7044" y="138"/>
                    <a:pt x="7044" y="138"/>
                  </a:cubicBezTo>
                  <a:cubicBezTo>
                    <a:pt x="7044" y="138"/>
                    <a:pt x="3547" y="1"/>
                    <a:pt x="2510" y="1"/>
                  </a:cubicBezTo>
                  <a:close/>
                </a:path>
              </a:pathLst>
            </a:custGeom>
            <a:solidFill>
              <a:srgbClr val="E08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6902;p60"/>
            <p:cNvSpPr/>
            <p:nvPr/>
          </p:nvSpPr>
          <p:spPr>
            <a:xfrm>
              <a:off x="4421675" y="4735625"/>
              <a:ext cx="60825" cy="112300"/>
            </a:xfrm>
            <a:custGeom>
              <a:avLst/>
              <a:gdLst/>
              <a:ahLst/>
              <a:cxnLst/>
              <a:rect l="l" t="t" r="r" b="b"/>
              <a:pathLst>
                <a:path w="2433" h="4492" extrusionOk="0">
                  <a:moveTo>
                    <a:pt x="1727" y="0"/>
                  </a:moveTo>
                  <a:cubicBezTo>
                    <a:pt x="1078" y="0"/>
                    <a:pt x="0" y="3804"/>
                    <a:pt x="251" y="4283"/>
                  </a:cubicBezTo>
                  <a:cubicBezTo>
                    <a:pt x="332" y="4438"/>
                    <a:pt x="475" y="4491"/>
                    <a:pt x="634" y="4491"/>
                  </a:cubicBezTo>
                  <a:cubicBezTo>
                    <a:pt x="999" y="4491"/>
                    <a:pt x="1451" y="4211"/>
                    <a:pt x="1451" y="4211"/>
                  </a:cubicBezTo>
                  <a:cubicBezTo>
                    <a:pt x="1451" y="4211"/>
                    <a:pt x="2433" y="516"/>
                    <a:pt x="1837" y="41"/>
                  </a:cubicBezTo>
                  <a:cubicBezTo>
                    <a:pt x="1802" y="13"/>
                    <a:pt x="1765" y="0"/>
                    <a:pt x="1727" y="0"/>
                  </a:cubicBezTo>
                  <a:close/>
                </a:path>
              </a:pathLst>
            </a:custGeom>
            <a:solidFill>
              <a:srgbClr val="E08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6903;p60"/>
            <p:cNvSpPr/>
            <p:nvPr/>
          </p:nvSpPr>
          <p:spPr>
            <a:xfrm>
              <a:off x="4380800" y="4753650"/>
              <a:ext cx="61050" cy="110550"/>
            </a:xfrm>
            <a:custGeom>
              <a:avLst/>
              <a:gdLst/>
              <a:ahLst/>
              <a:cxnLst/>
              <a:rect l="l" t="t" r="r" b="b"/>
              <a:pathLst>
                <a:path w="2442" h="4422" extrusionOk="0">
                  <a:moveTo>
                    <a:pt x="1787" y="0"/>
                  </a:moveTo>
                  <a:cubicBezTo>
                    <a:pt x="874" y="0"/>
                    <a:pt x="0" y="3646"/>
                    <a:pt x="252" y="4118"/>
                  </a:cubicBezTo>
                  <a:cubicBezTo>
                    <a:pt x="378" y="4358"/>
                    <a:pt x="673" y="4421"/>
                    <a:pt x="950" y="4421"/>
                  </a:cubicBezTo>
                  <a:cubicBezTo>
                    <a:pt x="1257" y="4421"/>
                    <a:pt x="1540" y="4343"/>
                    <a:pt x="1540" y="4343"/>
                  </a:cubicBezTo>
                  <a:cubicBezTo>
                    <a:pt x="1540" y="4343"/>
                    <a:pt x="2441" y="270"/>
                    <a:pt x="1942" y="36"/>
                  </a:cubicBezTo>
                  <a:cubicBezTo>
                    <a:pt x="1891" y="12"/>
                    <a:pt x="1839" y="0"/>
                    <a:pt x="1787" y="0"/>
                  </a:cubicBezTo>
                  <a:close/>
                </a:path>
              </a:pathLst>
            </a:custGeom>
            <a:solidFill>
              <a:srgbClr val="E08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6904;p60"/>
            <p:cNvSpPr/>
            <p:nvPr/>
          </p:nvSpPr>
          <p:spPr>
            <a:xfrm>
              <a:off x="4339400" y="4721100"/>
              <a:ext cx="60175" cy="148375"/>
            </a:xfrm>
            <a:custGeom>
              <a:avLst/>
              <a:gdLst/>
              <a:ahLst/>
              <a:cxnLst/>
              <a:rect l="l" t="t" r="r" b="b"/>
              <a:pathLst>
                <a:path w="2407" h="5935" extrusionOk="0">
                  <a:moveTo>
                    <a:pt x="1675" y="1"/>
                  </a:moveTo>
                  <a:cubicBezTo>
                    <a:pt x="824" y="1"/>
                    <a:pt x="1" y="5305"/>
                    <a:pt x="338" y="5734"/>
                  </a:cubicBezTo>
                  <a:cubicBezTo>
                    <a:pt x="453" y="5884"/>
                    <a:pt x="637" y="5934"/>
                    <a:pt x="830" y="5934"/>
                  </a:cubicBezTo>
                  <a:cubicBezTo>
                    <a:pt x="1216" y="5934"/>
                    <a:pt x="1642" y="5734"/>
                    <a:pt x="1642" y="5734"/>
                  </a:cubicBezTo>
                  <a:cubicBezTo>
                    <a:pt x="1642" y="5734"/>
                    <a:pt x="2407" y="437"/>
                    <a:pt x="1803" y="42"/>
                  </a:cubicBezTo>
                  <a:cubicBezTo>
                    <a:pt x="1760" y="14"/>
                    <a:pt x="1717" y="1"/>
                    <a:pt x="1675" y="1"/>
                  </a:cubicBezTo>
                  <a:close/>
                </a:path>
              </a:pathLst>
            </a:custGeom>
            <a:solidFill>
              <a:srgbClr val="E08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6905;p60"/>
            <p:cNvSpPr/>
            <p:nvPr/>
          </p:nvSpPr>
          <p:spPr>
            <a:xfrm>
              <a:off x="4297725" y="4719325"/>
              <a:ext cx="57150" cy="145275"/>
            </a:xfrm>
            <a:custGeom>
              <a:avLst/>
              <a:gdLst/>
              <a:ahLst/>
              <a:cxnLst/>
              <a:rect l="l" t="t" r="r" b="b"/>
              <a:pathLst>
                <a:path w="2286" h="5811" extrusionOk="0">
                  <a:moveTo>
                    <a:pt x="2014" y="1"/>
                  </a:moveTo>
                  <a:cubicBezTo>
                    <a:pt x="2013" y="1"/>
                    <a:pt x="2013" y="1"/>
                    <a:pt x="2013" y="1"/>
                  </a:cubicBezTo>
                  <a:cubicBezTo>
                    <a:pt x="942" y="33"/>
                    <a:pt x="0" y="5153"/>
                    <a:pt x="355" y="5604"/>
                  </a:cubicBezTo>
                  <a:cubicBezTo>
                    <a:pt x="474" y="5759"/>
                    <a:pt x="680" y="5810"/>
                    <a:pt x="897" y="5810"/>
                  </a:cubicBezTo>
                  <a:cubicBezTo>
                    <a:pt x="1309" y="5810"/>
                    <a:pt x="1763" y="5628"/>
                    <a:pt x="1763" y="5628"/>
                  </a:cubicBezTo>
                  <a:cubicBezTo>
                    <a:pt x="1763" y="5628"/>
                    <a:pt x="2286" y="1"/>
                    <a:pt x="2014" y="1"/>
                  </a:cubicBezTo>
                  <a:close/>
                </a:path>
              </a:pathLst>
            </a:custGeom>
            <a:solidFill>
              <a:srgbClr val="E08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6906;p60"/>
            <p:cNvSpPr/>
            <p:nvPr/>
          </p:nvSpPr>
          <p:spPr>
            <a:xfrm>
              <a:off x="4340200" y="4787550"/>
              <a:ext cx="8675" cy="55575"/>
            </a:xfrm>
            <a:custGeom>
              <a:avLst/>
              <a:gdLst/>
              <a:ahLst/>
              <a:cxnLst/>
              <a:rect l="l" t="t" r="r" b="b"/>
              <a:pathLst>
                <a:path w="347" h="2223" extrusionOk="0">
                  <a:moveTo>
                    <a:pt x="201" y="1"/>
                  </a:moveTo>
                  <a:cubicBezTo>
                    <a:pt x="121" y="1"/>
                    <a:pt x="56" y="65"/>
                    <a:pt x="56" y="146"/>
                  </a:cubicBezTo>
                  <a:lnTo>
                    <a:pt x="8" y="2070"/>
                  </a:lnTo>
                  <a:cubicBezTo>
                    <a:pt x="0" y="2150"/>
                    <a:pt x="64" y="2223"/>
                    <a:pt x="145" y="2223"/>
                  </a:cubicBezTo>
                  <a:cubicBezTo>
                    <a:pt x="225" y="2223"/>
                    <a:pt x="290" y="2158"/>
                    <a:pt x="290" y="2078"/>
                  </a:cubicBezTo>
                  <a:lnTo>
                    <a:pt x="346" y="154"/>
                  </a:lnTo>
                  <a:cubicBezTo>
                    <a:pt x="346" y="73"/>
                    <a:pt x="282" y="1"/>
                    <a:pt x="2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6907;p60"/>
            <p:cNvSpPr/>
            <p:nvPr/>
          </p:nvSpPr>
          <p:spPr>
            <a:xfrm>
              <a:off x="4380850" y="4787550"/>
              <a:ext cx="8675" cy="55575"/>
            </a:xfrm>
            <a:custGeom>
              <a:avLst/>
              <a:gdLst/>
              <a:ahLst/>
              <a:cxnLst/>
              <a:rect l="l" t="t" r="r" b="b"/>
              <a:pathLst>
                <a:path w="347" h="2223" extrusionOk="0">
                  <a:moveTo>
                    <a:pt x="202" y="1"/>
                  </a:moveTo>
                  <a:cubicBezTo>
                    <a:pt x="121" y="1"/>
                    <a:pt x="57" y="65"/>
                    <a:pt x="57" y="146"/>
                  </a:cubicBezTo>
                  <a:lnTo>
                    <a:pt x="8" y="2070"/>
                  </a:lnTo>
                  <a:cubicBezTo>
                    <a:pt x="0" y="2150"/>
                    <a:pt x="65" y="2223"/>
                    <a:pt x="145" y="2223"/>
                  </a:cubicBezTo>
                  <a:cubicBezTo>
                    <a:pt x="226" y="2223"/>
                    <a:pt x="290" y="2158"/>
                    <a:pt x="290" y="2086"/>
                  </a:cubicBezTo>
                  <a:lnTo>
                    <a:pt x="346" y="154"/>
                  </a:lnTo>
                  <a:cubicBezTo>
                    <a:pt x="346" y="73"/>
                    <a:pt x="282" y="1"/>
                    <a:pt x="2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6908;p60"/>
            <p:cNvSpPr/>
            <p:nvPr/>
          </p:nvSpPr>
          <p:spPr>
            <a:xfrm>
              <a:off x="4421500" y="4787550"/>
              <a:ext cx="8675" cy="55575"/>
            </a:xfrm>
            <a:custGeom>
              <a:avLst/>
              <a:gdLst/>
              <a:ahLst/>
              <a:cxnLst/>
              <a:rect l="l" t="t" r="r" b="b"/>
              <a:pathLst>
                <a:path w="347" h="2223" extrusionOk="0">
                  <a:moveTo>
                    <a:pt x="202" y="1"/>
                  </a:moveTo>
                  <a:cubicBezTo>
                    <a:pt x="121" y="1"/>
                    <a:pt x="57" y="65"/>
                    <a:pt x="57" y="146"/>
                  </a:cubicBezTo>
                  <a:lnTo>
                    <a:pt x="0" y="2078"/>
                  </a:lnTo>
                  <a:cubicBezTo>
                    <a:pt x="0" y="2158"/>
                    <a:pt x="65" y="2223"/>
                    <a:pt x="145" y="2223"/>
                  </a:cubicBezTo>
                  <a:cubicBezTo>
                    <a:pt x="226" y="2223"/>
                    <a:pt x="290" y="2158"/>
                    <a:pt x="290" y="2086"/>
                  </a:cubicBezTo>
                  <a:lnTo>
                    <a:pt x="347" y="154"/>
                  </a:lnTo>
                  <a:cubicBezTo>
                    <a:pt x="347" y="73"/>
                    <a:pt x="282" y="9"/>
                    <a:pt x="2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6909;p60"/>
            <p:cNvSpPr/>
            <p:nvPr/>
          </p:nvSpPr>
          <p:spPr>
            <a:xfrm>
              <a:off x="4253250" y="4655525"/>
              <a:ext cx="78500" cy="164225"/>
            </a:xfrm>
            <a:custGeom>
              <a:avLst/>
              <a:gdLst/>
              <a:ahLst/>
              <a:cxnLst/>
              <a:rect l="l" t="t" r="r" b="b"/>
              <a:pathLst>
                <a:path w="3140" h="6569" extrusionOk="0">
                  <a:moveTo>
                    <a:pt x="3140" y="1"/>
                  </a:moveTo>
                  <a:lnTo>
                    <a:pt x="3140" y="1"/>
                  </a:lnTo>
                  <a:cubicBezTo>
                    <a:pt x="3140" y="1"/>
                    <a:pt x="765" y="3478"/>
                    <a:pt x="322" y="4251"/>
                  </a:cubicBezTo>
                  <a:cubicBezTo>
                    <a:pt x="0" y="4815"/>
                    <a:pt x="1111" y="6296"/>
                    <a:pt x="1111" y="6296"/>
                  </a:cubicBezTo>
                  <a:cubicBezTo>
                    <a:pt x="1310" y="6491"/>
                    <a:pt x="1451" y="6569"/>
                    <a:pt x="1551" y="6569"/>
                  </a:cubicBezTo>
                  <a:cubicBezTo>
                    <a:pt x="1944" y="6569"/>
                    <a:pt x="1683" y="5354"/>
                    <a:pt x="1683" y="5354"/>
                  </a:cubicBezTo>
                  <a:cubicBezTo>
                    <a:pt x="1908" y="5024"/>
                    <a:pt x="2110" y="4678"/>
                    <a:pt x="2295" y="4332"/>
                  </a:cubicBezTo>
                  <a:cubicBezTo>
                    <a:pt x="2536" y="3865"/>
                    <a:pt x="3140" y="1"/>
                    <a:pt x="3140" y="1"/>
                  </a:cubicBezTo>
                  <a:close/>
                </a:path>
              </a:pathLst>
            </a:custGeom>
            <a:solidFill>
              <a:srgbClr val="E08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6910;p60"/>
            <p:cNvSpPr/>
            <p:nvPr/>
          </p:nvSpPr>
          <p:spPr>
            <a:xfrm>
              <a:off x="4327300" y="3816325"/>
              <a:ext cx="385575" cy="281550"/>
            </a:xfrm>
            <a:custGeom>
              <a:avLst/>
              <a:gdLst/>
              <a:ahLst/>
              <a:cxnLst/>
              <a:rect l="l" t="t" r="r" b="b"/>
              <a:pathLst>
                <a:path w="15423" h="11262" extrusionOk="0">
                  <a:moveTo>
                    <a:pt x="7328" y="0"/>
                  </a:moveTo>
                  <a:cubicBezTo>
                    <a:pt x="5399" y="0"/>
                    <a:pt x="2995" y="405"/>
                    <a:pt x="1" y="1408"/>
                  </a:cubicBezTo>
                  <a:lnTo>
                    <a:pt x="1120" y="5207"/>
                  </a:lnTo>
                  <a:cubicBezTo>
                    <a:pt x="1120" y="5207"/>
                    <a:pt x="1157" y="5207"/>
                    <a:pt x="1226" y="5207"/>
                  </a:cubicBezTo>
                  <a:cubicBezTo>
                    <a:pt x="2310" y="5207"/>
                    <a:pt x="11325" y="5384"/>
                    <a:pt x="13042" y="11261"/>
                  </a:cubicBezTo>
                  <a:lnTo>
                    <a:pt x="15176" y="7123"/>
                  </a:lnTo>
                  <a:cubicBezTo>
                    <a:pt x="15176" y="7123"/>
                    <a:pt x="15422" y="0"/>
                    <a:pt x="73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6911;p60"/>
            <p:cNvSpPr/>
            <p:nvPr/>
          </p:nvSpPr>
          <p:spPr>
            <a:xfrm>
              <a:off x="4394325" y="3828275"/>
              <a:ext cx="242225" cy="33925"/>
            </a:xfrm>
            <a:custGeom>
              <a:avLst/>
              <a:gdLst/>
              <a:ahLst/>
              <a:cxnLst/>
              <a:rect l="l" t="t" r="r" b="b"/>
              <a:pathLst>
                <a:path w="9689" h="1357" extrusionOk="0">
                  <a:moveTo>
                    <a:pt x="5244" y="1"/>
                  </a:moveTo>
                  <a:cubicBezTo>
                    <a:pt x="2488" y="1"/>
                    <a:pt x="194" y="1018"/>
                    <a:pt x="162" y="1034"/>
                  </a:cubicBezTo>
                  <a:cubicBezTo>
                    <a:pt x="1" y="1107"/>
                    <a:pt x="49" y="1356"/>
                    <a:pt x="234" y="1356"/>
                  </a:cubicBezTo>
                  <a:cubicBezTo>
                    <a:pt x="250" y="1348"/>
                    <a:pt x="274" y="1348"/>
                    <a:pt x="298" y="1332"/>
                  </a:cubicBezTo>
                  <a:cubicBezTo>
                    <a:pt x="331" y="1321"/>
                    <a:pt x="2566" y="334"/>
                    <a:pt x="5239" y="334"/>
                  </a:cubicBezTo>
                  <a:cubicBezTo>
                    <a:pt x="6583" y="334"/>
                    <a:pt x="8038" y="583"/>
                    <a:pt x="9379" y="1332"/>
                  </a:cubicBezTo>
                  <a:cubicBezTo>
                    <a:pt x="9404" y="1343"/>
                    <a:pt x="9427" y="1347"/>
                    <a:pt x="9450" y="1347"/>
                  </a:cubicBezTo>
                  <a:cubicBezTo>
                    <a:pt x="9597" y="1347"/>
                    <a:pt x="9688" y="1140"/>
                    <a:pt x="9548" y="1042"/>
                  </a:cubicBezTo>
                  <a:cubicBezTo>
                    <a:pt x="8151" y="261"/>
                    <a:pt x="6638" y="1"/>
                    <a:pt x="52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6912;p60"/>
            <p:cNvSpPr/>
            <p:nvPr/>
          </p:nvSpPr>
          <p:spPr>
            <a:xfrm>
              <a:off x="2956950" y="3750875"/>
              <a:ext cx="370125" cy="403750"/>
            </a:xfrm>
            <a:custGeom>
              <a:avLst/>
              <a:gdLst/>
              <a:ahLst/>
              <a:cxnLst/>
              <a:rect l="l" t="t" r="r" b="b"/>
              <a:pathLst>
                <a:path w="14805" h="16150" extrusionOk="0">
                  <a:moveTo>
                    <a:pt x="11995" y="0"/>
                  </a:moveTo>
                  <a:cubicBezTo>
                    <a:pt x="0" y="11174"/>
                    <a:pt x="9781" y="16053"/>
                    <a:pt x="9781" y="16053"/>
                  </a:cubicBezTo>
                  <a:lnTo>
                    <a:pt x="14434" y="16149"/>
                  </a:lnTo>
                  <a:cubicBezTo>
                    <a:pt x="9806" y="11561"/>
                    <a:pt x="14805" y="2786"/>
                    <a:pt x="14805" y="2786"/>
                  </a:cubicBezTo>
                  <a:lnTo>
                    <a:pt x="119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6913;p60"/>
            <p:cNvSpPr/>
            <p:nvPr/>
          </p:nvSpPr>
          <p:spPr>
            <a:xfrm>
              <a:off x="4372650" y="3947400"/>
              <a:ext cx="273075" cy="128725"/>
            </a:xfrm>
            <a:custGeom>
              <a:avLst/>
              <a:gdLst/>
              <a:ahLst/>
              <a:cxnLst/>
              <a:rect l="l" t="t" r="r" b="b"/>
              <a:pathLst>
                <a:path w="10923" h="5149" extrusionOk="0">
                  <a:moveTo>
                    <a:pt x="586" y="1"/>
                  </a:moveTo>
                  <a:cubicBezTo>
                    <a:pt x="465" y="1"/>
                    <a:pt x="344" y="2"/>
                    <a:pt x="224" y="5"/>
                  </a:cubicBezTo>
                  <a:cubicBezTo>
                    <a:pt x="1" y="13"/>
                    <a:pt x="14" y="343"/>
                    <a:pt x="232" y="343"/>
                  </a:cubicBezTo>
                  <a:cubicBezTo>
                    <a:pt x="234" y="343"/>
                    <a:pt x="237" y="343"/>
                    <a:pt x="240" y="343"/>
                  </a:cubicBezTo>
                  <a:cubicBezTo>
                    <a:pt x="250" y="341"/>
                    <a:pt x="379" y="334"/>
                    <a:pt x="603" y="334"/>
                  </a:cubicBezTo>
                  <a:cubicBezTo>
                    <a:pt x="2158" y="334"/>
                    <a:pt x="8281" y="654"/>
                    <a:pt x="10568" y="5060"/>
                  </a:cubicBezTo>
                  <a:cubicBezTo>
                    <a:pt x="10592" y="5108"/>
                    <a:pt x="10657" y="5149"/>
                    <a:pt x="10713" y="5149"/>
                  </a:cubicBezTo>
                  <a:cubicBezTo>
                    <a:pt x="10842" y="5149"/>
                    <a:pt x="10922" y="5012"/>
                    <a:pt x="10866" y="4907"/>
                  </a:cubicBezTo>
                  <a:cubicBezTo>
                    <a:pt x="9739" y="2734"/>
                    <a:pt x="7541" y="1204"/>
                    <a:pt x="4506" y="463"/>
                  </a:cubicBezTo>
                  <a:cubicBezTo>
                    <a:pt x="3223" y="161"/>
                    <a:pt x="1906" y="1"/>
                    <a:pt x="5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6914;p60"/>
            <p:cNvSpPr/>
            <p:nvPr/>
          </p:nvSpPr>
          <p:spPr>
            <a:xfrm>
              <a:off x="3203275" y="3816275"/>
              <a:ext cx="128625" cy="342575"/>
            </a:xfrm>
            <a:custGeom>
              <a:avLst/>
              <a:gdLst/>
              <a:ahLst/>
              <a:cxnLst/>
              <a:rect l="l" t="t" r="r" b="b"/>
              <a:pathLst>
                <a:path w="5145" h="13703" extrusionOk="0">
                  <a:moveTo>
                    <a:pt x="4957" y="0"/>
                  </a:moveTo>
                  <a:cubicBezTo>
                    <a:pt x="4902" y="0"/>
                    <a:pt x="4846" y="29"/>
                    <a:pt x="4815" y="81"/>
                  </a:cubicBezTo>
                  <a:cubicBezTo>
                    <a:pt x="4759" y="154"/>
                    <a:pt x="1" y="7689"/>
                    <a:pt x="4453" y="13638"/>
                  </a:cubicBezTo>
                  <a:cubicBezTo>
                    <a:pt x="4485" y="13678"/>
                    <a:pt x="4533" y="13702"/>
                    <a:pt x="4589" y="13702"/>
                  </a:cubicBezTo>
                  <a:cubicBezTo>
                    <a:pt x="4622" y="13702"/>
                    <a:pt x="4654" y="13694"/>
                    <a:pt x="4686" y="13670"/>
                  </a:cubicBezTo>
                  <a:cubicBezTo>
                    <a:pt x="4759" y="13614"/>
                    <a:pt x="4775" y="13509"/>
                    <a:pt x="4718" y="13437"/>
                  </a:cubicBezTo>
                  <a:cubicBezTo>
                    <a:pt x="411" y="7681"/>
                    <a:pt x="5040" y="331"/>
                    <a:pt x="5089" y="258"/>
                  </a:cubicBezTo>
                  <a:cubicBezTo>
                    <a:pt x="5145" y="178"/>
                    <a:pt x="5121" y="81"/>
                    <a:pt x="5040" y="25"/>
                  </a:cubicBezTo>
                  <a:cubicBezTo>
                    <a:pt x="5015" y="8"/>
                    <a:pt x="4986" y="0"/>
                    <a:pt x="49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6915;p60"/>
            <p:cNvSpPr/>
            <p:nvPr/>
          </p:nvSpPr>
          <p:spPr>
            <a:xfrm>
              <a:off x="3095000" y="3857950"/>
              <a:ext cx="90200" cy="188800"/>
            </a:xfrm>
            <a:custGeom>
              <a:avLst/>
              <a:gdLst/>
              <a:ahLst/>
              <a:cxnLst/>
              <a:rect l="l" t="t" r="r" b="b"/>
              <a:pathLst>
                <a:path w="3608" h="7552" extrusionOk="0">
                  <a:moveTo>
                    <a:pt x="3421" y="0"/>
                  </a:moveTo>
                  <a:cubicBezTo>
                    <a:pt x="3398" y="0"/>
                    <a:pt x="3373" y="5"/>
                    <a:pt x="3350" y="16"/>
                  </a:cubicBezTo>
                  <a:cubicBezTo>
                    <a:pt x="3213" y="73"/>
                    <a:pt x="1" y="1570"/>
                    <a:pt x="226" y="7390"/>
                  </a:cubicBezTo>
                  <a:cubicBezTo>
                    <a:pt x="226" y="7479"/>
                    <a:pt x="299" y="7543"/>
                    <a:pt x="387" y="7543"/>
                  </a:cubicBezTo>
                  <a:lnTo>
                    <a:pt x="395" y="7551"/>
                  </a:lnTo>
                  <a:cubicBezTo>
                    <a:pt x="484" y="7543"/>
                    <a:pt x="556" y="7463"/>
                    <a:pt x="556" y="7374"/>
                  </a:cubicBezTo>
                  <a:cubicBezTo>
                    <a:pt x="347" y="1795"/>
                    <a:pt x="3454" y="330"/>
                    <a:pt x="3487" y="322"/>
                  </a:cubicBezTo>
                  <a:cubicBezTo>
                    <a:pt x="3567" y="282"/>
                    <a:pt x="3607" y="185"/>
                    <a:pt x="3575" y="97"/>
                  </a:cubicBezTo>
                  <a:cubicBezTo>
                    <a:pt x="3546" y="38"/>
                    <a:pt x="3486" y="0"/>
                    <a:pt x="34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6916;p60"/>
            <p:cNvSpPr/>
            <p:nvPr/>
          </p:nvSpPr>
          <p:spPr>
            <a:xfrm>
              <a:off x="3880125" y="3065675"/>
              <a:ext cx="130425" cy="173025"/>
            </a:xfrm>
            <a:custGeom>
              <a:avLst/>
              <a:gdLst/>
              <a:ahLst/>
              <a:cxnLst/>
              <a:rect l="l" t="t" r="r" b="b"/>
              <a:pathLst>
                <a:path w="5217" h="6921" extrusionOk="0">
                  <a:moveTo>
                    <a:pt x="5023" y="0"/>
                  </a:moveTo>
                  <a:cubicBezTo>
                    <a:pt x="4973" y="0"/>
                    <a:pt x="4922" y="23"/>
                    <a:pt x="4887" y="78"/>
                  </a:cubicBezTo>
                  <a:cubicBezTo>
                    <a:pt x="4862" y="126"/>
                    <a:pt x="2729" y="5045"/>
                    <a:pt x="145" y="6606"/>
                  </a:cubicBezTo>
                  <a:cubicBezTo>
                    <a:pt x="0" y="6695"/>
                    <a:pt x="64" y="6920"/>
                    <a:pt x="234" y="6920"/>
                  </a:cubicBezTo>
                  <a:cubicBezTo>
                    <a:pt x="266" y="6920"/>
                    <a:pt x="290" y="6912"/>
                    <a:pt x="314" y="6896"/>
                  </a:cubicBezTo>
                  <a:cubicBezTo>
                    <a:pt x="2995" y="5270"/>
                    <a:pt x="5096" y="408"/>
                    <a:pt x="5184" y="206"/>
                  </a:cubicBezTo>
                  <a:cubicBezTo>
                    <a:pt x="5216" y="89"/>
                    <a:pt x="5121" y="0"/>
                    <a:pt x="50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6917;p60"/>
            <p:cNvSpPr/>
            <p:nvPr/>
          </p:nvSpPr>
          <p:spPr>
            <a:xfrm>
              <a:off x="3812900" y="4599175"/>
              <a:ext cx="102050" cy="599775"/>
            </a:xfrm>
            <a:custGeom>
              <a:avLst/>
              <a:gdLst/>
              <a:ahLst/>
              <a:cxnLst/>
              <a:rect l="l" t="t" r="r" b="b"/>
              <a:pathLst>
                <a:path w="4082" h="23991" extrusionOk="0">
                  <a:moveTo>
                    <a:pt x="3752" y="331"/>
                  </a:moveTo>
                  <a:lnTo>
                    <a:pt x="3752" y="23652"/>
                  </a:lnTo>
                  <a:cubicBezTo>
                    <a:pt x="1836" y="23564"/>
                    <a:pt x="330" y="21986"/>
                    <a:pt x="330" y="20070"/>
                  </a:cubicBezTo>
                  <a:lnTo>
                    <a:pt x="330" y="331"/>
                  </a:lnTo>
                  <a:close/>
                  <a:moveTo>
                    <a:pt x="169" y="1"/>
                  </a:moveTo>
                  <a:cubicBezTo>
                    <a:pt x="73" y="1"/>
                    <a:pt x="0" y="73"/>
                    <a:pt x="0" y="162"/>
                  </a:cubicBezTo>
                  <a:lnTo>
                    <a:pt x="0" y="20070"/>
                  </a:lnTo>
                  <a:cubicBezTo>
                    <a:pt x="0" y="22236"/>
                    <a:pt x="1755" y="23982"/>
                    <a:pt x="3913" y="23991"/>
                  </a:cubicBezTo>
                  <a:cubicBezTo>
                    <a:pt x="4009" y="23991"/>
                    <a:pt x="4082" y="23918"/>
                    <a:pt x="4082" y="23830"/>
                  </a:cubicBezTo>
                  <a:lnTo>
                    <a:pt x="4082" y="162"/>
                  </a:lnTo>
                  <a:cubicBezTo>
                    <a:pt x="4082" y="73"/>
                    <a:pt x="4009" y="1"/>
                    <a:pt x="39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6918;p60"/>
            <p:cNvSpPr/>
            <p:nvPr/>
          </p:nvSpPr>
          <p:spPr>
            <a:xfrm>
              <a:off x="3906675" y="5190675"/>
              <a:ext cx="8275" cy="62825"/>
            </a:xfrm>
            <a:custGeom>
              <a:avLst/>
              <a:gdLst/>
              <a:ahLst/>
              <a:cxnLst/>
              <a:rect l="l" t="t" r="r" b="b"/>
              <a:pathLst>
                <a:path w="331" h="2513" extrusionOk="0">
                  <a:moveTo>
                    <a:pt x="166" y="0"/>
                  </a:moveTo>
                  <a:cubicBezTo>
                    <a:pt x="83" y="0"/>
                    <a:pt x="1" y="57"/>
                    <a:pt x="1" y="170"/>
                  </a:cubicBezTo>
                  <a:lnTo>
                    <a:pt x="1" y="2343"/>
                  </a:lnTo>
                  <a:cubicBezTo>
                    <a:pt x="1" y="2432"/>
                    <a:pt x="73" y="2512"/>
                    <a:pt x="162" y="2512"/>
                  </a:cubicBezTo>
                  <a:cubicBezTo>
                    <a:pt x="258" y="2512"/>
                    <a:pt x="331" y="2432"/>
                    <a:pt x="331" y="2343"/>
                  </a:cubicBezTo>
                  <a:lnTo>
                    <a:pt x="331" y="170"/>
                  </a:lnTo>
                  <a:cubicBezTo>
                    <a:pt x="331" y="57"/>
                    <a:pt x="248" y="0"/>
                    <a:pt x="16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6919;p60"/>
            <p:cNvSpPr/>
            <p:nvPr/>
          </p:nvSpPr>
          <p:spPr>
            <a:xfrm>
              <a:off x="5594225" y="2125725"/>
              <a:ext cx="364150" cy="266800"/>
            </a:xfrm>
            <a:custGeom>
              <a:avLst/>
              <a:gdLst/>
              <a:ahLst/>
              <a:cxnLst/>
              <a:rect l="l" t="t" r="r" b="b"/>
              <a:pathLst>
                <a:path w="14566" h="10672" extrusionOk="0">
                  <a:moveTo>
                    <a:pt x="7246" y="0"/>
                  </a:moveTo>
                  <a:cubicBezTo>
                    <a:pt x="3261" y="0"/>
                    <a:pt x="33" y="2979"/>
                    <a:pt x="33" y="9274"/>
                  </a:cubicBezTo>
                  <a:cubicBezTo>
                    <a:pt x="33" y="10299"/>
                    <a:pt x="0" y="10672"/>
                    <a:pt x="105" y="10672"/>
                  </a:cubicBezTo>
                  <a:cubicBezTo>
                    <a:pt x="385" y="10672"/>
                    <a:pt x="1640" y="8025"/>
                    <a:pt x="7085" y="8025"/>
                  </a:cubicBezTo>
                  <a:cubicBezTo>
                    <a:pt x="7138" y="8025"/>
                    <a:pt x="7192" y="8026"/>
                    <a:pt x="7246" y="8026"/>
                  </a:cubicBezTo>
                  <a:cubicBezTo>
                    <a:pt x="13429" y="8078"/>
                    <a:pt x="14447" y="10617"/>
                    <a:pt x="14533" y="10617"/>
                  </a:cubicBezTo>
                  <a:cubicBezTo>
                    <a:pt x="14566" y="10617"/>
                    <a:pt x="14459" y="10235"/>
                    <a:pt x="14459" y="9177"/>
                  </a:cubicBezTo>
                  <a:cubicBezTo>
                    <a:pt x="14459" y="3405"/>
                    <a:pt x="11231"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6920;p60"/>
            <p:cNvSpPr/>
            <p:nvPr/>
          </p:nvSpPr>
          <p:spPr>
            <a:xfrm>
              <a:off x="5731900" y="2094525"/>
              <a:ext cx="88975" cy="102850"/>
            </a:xfrm>
            <a:custGeom>
              <a:avLst/>
              <a:gdLst/>
              <a:ahLst/>
              <a:cxnLst/>
              <a:rect l="l" t="t" r="r" b="b"/>
              <a:pathLst>
                <a:path w="3559" h="4114" extrusionOk="0">
                  <a:moveTo>
                    <a:pt x="0" y="0"/>
                  </a:moveTo>
                  <a:lnTo>
                    <a:pt x="0" y="4114"/>
                  </a:lnTo>
                  <a:lnTo>
                    <a:pt x="3558" y="4114"/>
                  </a:lnTo>
                  <a:lnTo>
                    <a:pt x="35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6921;p60"/>
            <p:cNvSpPr/>
            <p:nvPr/>
          </p:nvSpPr>
          <p:spPr>
            <a:xfrm>
              <a:off x="5820850" y="2132550"/>
              <a:ext cx="19550" cy="64825"/>
            </a:xfrm>
            <a:custGeom>
              <a:avLst/>
              <a:gdLst/>
              <a:ahLst/>
              <a:cxnLst/>
              <a:rect l="l" t="t" r="r" b="b"/>
              <a:pathLst>
                <a:path w="782" h="2593" extrusionOk="0">
                  <a:moveTo>
                    <a:pt x="57" y="1"/>
                  </a:moveTo>
                  <a:lnTo>
                    <a:pt x="0" y="2593"/>
                  </a:lnTo>
                  <a:lnTo>
                    <a:pt x="781" y="258"/>
                  </a:lnTo>
                  <a:cubicBezTo>
                    <a:pt x="540" y="154"/>
                    <a:pt x="298" y="73"/>
                    <a:pt x="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6922;p60"/>
            <p:cNvSpPr/>
            <p:nvPr/>
          </p:nvSpPr>
          <p:spPr>
            <a:xfrm>
              <a:off x="5838950" y="2745950"/>
              <a:ext cx="105525" cy="157650"/>
            </a:xfrm>
            <a:custGeom>
              <a:avLst/>
              <a:gdLst/>
              <a:ahLst/>
              <a:cxnLst/>
              <a:rect l="l" t="t" r="r" b="b"/>
              <a:pathLst>
                <a:path w="4221" h="6306" extrusionOk="0">
                  <a:moveTo>
                    <a:pt x="3981" y="1"/>
                  </a:moveTo>
                  <a:cubicBezTo>
                    <a:pt x="3929" y="1"/>
                    <a:pt x="3877" y="25"/>
                    <a:pt x="3841" y="83"/>
                  </a:cubicBezTo>
                  <a:lnTo>
                    <a:pt x="49" y="6032"/>
                  </a:lnTo>
                  <a:cubicBezTo>
                    <a:pt x="1" y="6112"/>
                    <a:pt x="25" y="6225"/>
                    <a:pt x="105" y="6273"/>
                  </a:cubicBezTo>
                  <a:cubicBezTo>
                    <a:pt x="130" y="6289"/>
                    <a:pt x="162" y="6306"/>
                    <a:pt x="202" y="6306"/>
                  </a:cubicBezTo>
                  <a:cubicBezTo>
                    <a:pt x="258" y="6306"/>
                    <a:pt x="315" y="6273"/>
                    <a:pt x="347" y="6225"/>
                  </a:cubicBezTo>
                  <a:lnTo>
                    <a:pt x="4131" y="268"/>
                  </a:lnTo>
                  <a:cubicBezTo>
                    <a:pt x="4221" y="132"/>
                    <a:pt x="4102" y="1"/>
                    <a:pt x="39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6923;p60"/>
            <p:cNvSpPr/>
            <p:nvPr/>
          </p:nvSpPr>
          <p:spPr>
            <a:xfrm>
              <a:off x="5810675" y="2892850"/>
              <a:ext cx="9200" cy="404825"/>
            </a:xfrm>
            <a:custGeom>
              <a:avLst/>
              <a:gdLst/>
              <a:ahLst/>
              <a:cxnLst/>
              <a:rect l="l" t="t" r="r" b="b"/>
              <a:pathLst>
                <a:path w="368" h="16193" extrusionOk="0">
                  <a:moveTo>
                    <a:pt x="183" y="1"/>
                  </a:moveTo>
                  <a:cubicBezTo>
                    <a:pt x="91" y="1"/>
                    <a:pt x="1" y="63"/>
                    <a:pt x="13" y="188"/>
                  </a:cubicBezTo>
                  <a:lnTo>
                    <a:pt x="13" y="16015"/>
                  </a:lnTo>
                  <a:cubicBezTo>
                    <a:pt x="13" y="16112"/>
                    <a:pt x="85" y="16192"/>
                    <a:pt x="182" y="16192"/>
                  </a:cubicBezTo>
                  <a:cubicBezTo>
                    <a:pt x="278" y="16192"/>
                    <a:pt x="359" y="16112"/>
                    <a:pt x="359" y="16015"/>
                  </a:cubicBezTo>
                  <a:lnTo>
                    <a:pt x="359" y="188"/>
                  </a:lnTo>
                  <a:cubicBezTo>
                    <a:pt x="367" y="63"/>
                    <a:pt x="274" y="1"/>
                    <a:pt x="1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6924;p60"/>
            <p:cNvSpPr/>
            <p:nvPr/>
          </p:nvSpPr>
          <p:spPr>
            <a:xfrm>
              <a:off x="5496250" y="2318500"/>
              <a:ext cx="307725" cy="198875"/>
            </a:xfrm>
            <a:custGeom>
              <a:avLst/>
              <a:gdLst/>
              <a:ahLst/>
              <a:cxnLst/>
              <a:rect l="l" t="t" r="r" b="b"/>
              <a:pathLst>
                <a:path w="12309" h="7955" extrusionOk="0">
                  <a:moveTo>
                    <a:pt x="10902" y="0"/>
                  </a:moveTo>
                  <a:cubicBezTo>
                    <a:pt x="0" y="0"/>
                    <a:pt x="1263" y="7955"/>
                    <a:pt x="1263" y="7955"/>
                  </a:cubicBezTo>
                  <a:lnTo>
                    <a:pt x="3952" y="7955"/>
                  </a:lnTo>
                  <a:cubicBezTo>
                    <a:pt x="2473" y="190"/>
                    <a:pt x="11566" y="41"/>
                    <a:pt x="12266" y="41"/>
                  </a:cubicBezTo>
                  <a:cubicBezTo>
                    <a:pt x="12294" y="41"/>
                    <a:pt x="12308" y="41"/>
                    <a:pt x="12308" y="41"/>
                  </a:cubicBezTo>
                  <a:cubicBezTo>
                    <a:pt x="11818" y="14"/>
                    <a:pt x="11350" y="0"/>
                    <a:pt x="109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6925;p60"/>
            <p:cNvSpPr/>
            <p:nvPr/>
          </p:nvSpPr>
          <p:spPr>
            <a:xfrm>
              <a:off x="5754025" y="2318500"/>
              <a:ext cx="307725" cy="198875"/>
            </a:xfrm>
            <a:custGeom>
              <a:avLst/>
              <a:gdLst/>
              <a:ahLst/>
              <a:cxnLst/>
              <a:rect l="l" t="t" r="r" b="b"/>
              <a:pathLst>
                <a:path w="12309" h="7955" extrusionOk="0">
                  <a:moveTo>
                    <a:pt x="1407" y="0"/>
                  </a:moveTo>
                  <a:cubicBezTo>
                    <a:pt x="959" y="0"/>
                    <a:pt x="490" y="14"/>
                    <a:pt x="1" y="41"/>
                  </a:cubicBezTo>
                  <a:cubicBezTo>
                    <a:pt x="1" y="41"/>
                    <a:pt x="15" y="41"/>
                    <a:pt x="43" y="41"/>
                  </a:cubicBezTo>
                  <a:cubicBezTo>
                    <a:pt x="743" y="41"/>
                    <a:pt x="9835" y="190"/>
                    <a:pt x="8349" y="7955"/>
                  </a:cubicBezTo>
                  <a:lnTo>
                    <a:pt x="11046" y="7955"/>
                  </a:lnTo>
                  <a:cubicBezTo>
                    <a:pt x="11046" y="7955"/>
                    <a:pt x="12308" y="0"/>
                    <a:pt x="14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6926;p60"/>
            <p:cNvSpPr/>
            <p:nvPr/>
          </p:nvSpPr>
          <p:spPr>
            <a:xfrm>
              <a:off x="5728075" y="2198575"/>
              <a:ext cx="96625" cy="92000"/>
            </a:xfrm>
            <a:custGeom>
              <a:avLst/>
              <a:gdLst/>
              <a:ahLst/>
              <a:cxnLst/>
              <a:rect l="l" t="t" r="r" b="b"/>
              <a:pathLst>
                <a:path w="3865" h="3680" extrusionOk="0">
                  <a:moveTo>
                    <a:pt x="1932" y="0"/>
                  </a:moveTo>
                  <a:lnTo>
                    <a:pt x="0" y="1409"/>
                  </a:lnTo>
                  <a:lnTo>
                    <a:pt x="741" y="3679"/>
                  </a:lnTo>
                  <a:lnTo>
                    <a:pt x="3124" y="3679"/>
                  </a:lnTo>
                  <a:lnTo>
                    <a:pt x="3864" y="1409"/>
                  </a:lnTo>
                  <a:lnTo>
                    <a:pt x="193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6927;p60"/>
            <p:cNvSpPr/>
            <p:nvPr/>
          </p:nvSpPr>
          <p:spPr>
            <a:xfrm>
              <a:off x="5593225" y="2296775"/>
              <a:ext cx="139900" cy="60800"/>
            </a:xfrm>
            <a:custGeom>
              <a:avLst/>
              <a:gdLst/>
              <a:ahLst/>
              <a:cxnLst/>
              <a:rect l="l" t="t" r="r" b="b"/>
              <a:pathLst>
                <a:path w="5596" h="2432" extrusionOk="0">
                  <a:moveTo>
                    <a:pt x="5581" y="1"/>
                  </a:moveTo>
                  <a:cubicBezTo>
                    <a:pt x="5370" y="1"/>
                    <a:pt x="2895" y="30"/>
                    <a:pt x="0" y="1377"/>
                  </a:cubicBezTo>
                  <a:lnTo>
                    <a:pt x="73" y="2432"/>
                  </a:lnTo>
                  <a:cubicBezTo>
                    <a:pt x="73" y="2432"/>
                    <a:pt x="2343" y="291"/>
                    <a:pt x="5595" y="1"/>
                  </a:cubicBezTo>
                  <a:cubicBezTo>
                    <a:pt x="5595" y="1"/>
                    <a:pt x="5590" y="1"/>
                    <a:pt x="5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6928;p60"/>
            <p:cNvSpPr/>
            <p:nvPr/>
          </p:nvSpPr>
          <p:spPr>
            <a:xfrm>
              <a:off x="5819625" y="2296775"/>
              <a:ext cx="139700" cy="60800"/>
            </a:xfrm>
            <a:custGeom>
              <a:avLst/>
              <a:gdLst/>
              <a:ahLst/>
              <a:cxnLst/>
              <a:rect l="l" t="t" r="r" b="b"/>
              <a:pathLst>
                <a:path w="5588" h="2432" extrusionOk="0">
                  <a:moveTo>
                    <a:pt x="15" y="1"/>
                  </a:moveTo>
                  <a:cubicBezTo>
                    <a:pt x="6" y="1"/>
                    <a:pt x="1" y="1"/>
                    <a:pt x="1" y="1"/>
                  </a:cubicBezTo>
                  <a:cubicBezTo>
                    <a:pt x="3245" y="291"/>
                    <a:pt x="5515" y="2432"/>
                    <a:pt x="5515" y="2432"/>
                  </a:cubicBezTo>
                  <a:lnTo>
                    <a:pt x="5588" y="1377"/>
                  </a:lnTo>
                  <a:cubicBezTo>
                    <a:pt x="2693" y="30"/>
                    <a:pt x="226" y="1"/>
                    <a:pt x="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6929;p60"/>
            <p:cNvSpPr/>
            <p:nvPr/>
          </p:nvSpPr>
          <p:spPr>
            <a:xfrm>
              <a:off x="4377050" y="2098750"/>
              <a:ext cx="331650" cy="69175"/>
            </a:xfrm>
            <a:custGeom>
              <a:avLst/>
              <a:gdLst/>
              <a:ahLst/>
              <a:cxnLst/>
              <a:rect l="l" t="t" r="r" b="b"/>
              <a:pathLst>
                <a:path w="13266" h="2767" extrusionOk="0">
                  <a:moveTo>
                    <a:pt x="6592" y="0"/>
                  </a:moveTo>
                  <a:cubicBezTo>
                    <a:pt x="2335" y="0"/>
                    <a:pt x="1" y="2537"/>
                    <a:pt x="474" y="2737"/>
                  </a:cubicBezTo>
                  <a:cubicBezTo>
                    <a:pt x="502" y="2758"/>
                    <a:pt x="541" y="2767"/>
                    <a:pt x="592" y="2767"/>
                  </a:cubicBezTo>
                  <a:cubicBezTo>
                    <a:pt x="1202" y="2767"/>
                    <a:pt x="3453" y="1440"/>
                    <a:pt x="6461" y="1440"/>
                  </a:cubicBezTo>
                  <a:cubicBezTo>
                    <a:pt x="6518" y="1440"/>
                    <a:pt x="6575" y="1440"/>
                    <a:pt x="6633" y="1441"/>
                  </a:cubicBezTo>
                  <a:cubicBezTo>
                    <a:pt x="6690" y="1440"/>
                    <a:pt x="6747" y="1440"/>
                    <a:pt x="6804" y="1440"/>
                  </a:cubicBezTo>
                  <a:cubicBezTo>
                    <a:pt x="9813" y="1440"/>
                    <a:pt x="12063" y="2767"/>
                    <a:pt x="12667" y="2767"/>
                  </a:cubicBezTo>
                  <a:cubicBezTo>
                    <a:pt x="12717" y="2767"/>
                    <a:pt x="12756" y="2758"/>
                    <a:pt x="12783" y="2737"/>
                  </a:cubicBezTo>
                  <a:cubicBezTo>
                    <a:pt x="13265" y="2544"/>
                    <a:pt x="10923" y="0"/>
                    <a:pt x="6653" y="0"/>
                  </a:cubicBezTo>
                  <a:cubicBezTo>
                    <a:pt x="6646" y="0"/>
                    <a:pt x="6639" y="0"/>
                    <a:pt x="6633" y="0"/>
                  </a:cubicBezTo>
                  <a:cubicBezTo>
                    <a:pt x="6619" y="0"/>
                    <a:pt x="6606" y="0"/>
                    <a:pt x="6592" y="0"/>
                  </a:cubicBezTo>
                  <a:close/>
                </a:path>
              </a:pathLst>
            </a:custGeom>
            <a:solidFill>
              <a:srgbClr val="E7E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6930;p60"/>
            <p:cNvSpPr/>
            <p:nvPr/>
          </p:nvSpPr>
          <p:spPr>
            <a:xfrm>
              <a:off x="1839750" y="3615575"/>
              <a:ext cx="326675" cy="42550"/>
            </a:xfrm>
            <a:custGeom>
              <a:avLst/>
              <a:gdLst/>
              <a:ahLst/>
              <a:cxnLst/>
              <a:rect l="l" t="t" r="r" b="b"/>
              <a:pathLst>
                <a:path w="13067" h="1702" extrusionOk="0">
                  <a:moveTo>
                    <a:pt x="175" y="0"/>
                  </a:moveTo>
                  <a:cubicBezTo>
                    <a:pt x="90" y="0"/>
                    <a:pt x="16" y="68"/>
                    <a:pt x="9" y="156"/>
                  </a:cubicBezTo>
                  <a:cubicBezTo>
                    <a:pt x="1" y="252"/>
                    <a:pt x="65" y="333"/>
                    <a:pt x="162" y="349"/>
                  </a:cubicBezTo>
                  <a:lnTo>
                    <a:pt x="12865" y="1701"/>
                  </a:lnTo>
                  <a:lnTo>
                    <a:pt x="12889" y="1701"/>
                  </a:lnTo>
                  <a:cubicBezTo>
                    <a:pt x="12970" y="1701"/>
                    <a:pt x="13050" y="1637"/>
                    <a:pt x="13059" y="1548"/>
                  </a:cubicBezTo>
                  <a:cubicBezTo>
                    <a:pt x="13067" y="1452"/>
                    <a:pt x="13002" y="1363"/>
                    <a:pt x="12906" y="1355"/>
                  </a:cubicBezTo>
                  <a:lnTo>
                    <a:pt x="202" y="3"/>
                  </a:lnTo>
                  <a:cubicBezTo>
                    <a:pt x="193" y="1"/>
                    <a:pt x="184" y="0"/>
                    <a:pt x="1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6931;p60"/>
            <p:cNvSpPr/>
            <p:nvPr/>
          </p:nvSpPr>
          <p:spPr>
            <a:xfrm>
              <a:off x="5589400" y="2291550"/>
              <a:ext cx="373300" cy="69975"/>
            </a:xfrm>
            <a:custGeom>
              <a:avLst/>
              <a:gdLst/>
              <a:ahLst/>
              <a:cxnLst/>
              <a:rect l="l" t="t" r="r" b="b"/>
              <a:pathLst>
                <a:path w="14932" h="2799" extrusionOk="0">
                  <a:moveTo>
                    <a:pt x="7608" y="1"/>
                  </a:moveTo>
                  <a:cubicBezTo>
                    <a:pt x="3287" y="1"/>
                    <a:pt x="177" y="2483"/>
                    <a:pt x="129" y="2520"/>
                  </a:cubicBezTo>
                  <a:cubicBezTo>
                    <a:pt x="0" y="2623"/>
                    <a:pt x="98" y="2798"/>
                    <a:pt x="225" y="2798"/>
                  </a:cubicBezTo>
                  <a:cubicBezTo>
                    <a:pt x="257" y="2798"/>
                    <a:pt x="290" y="2788"/>
                    <a:pt x="322" y="2762"/>
                  </a:cubicBezTo>
                  <a:cubicBezTo>
                    <a:pt x="371" y="2724"/>
                    <a:pt x="3398" y="313"/>
                    <a:pt x="7606" y="313"/>
                  </a:cubicBezTo>
                  <a:cubicBezTo>
                    <a:pt x="9726" y="313"/>
                    <a:pt x="12146" y="925"/>
                    <a:pt x="14636" y="2762"/>
                  </a:cubicBezTo>
                  <a:cubicBezTo>
                    <a:pt x="14660" y="2786"/>
                    <a:pt x="14692" y="2794"/>
                    <a:pt x="14724" y="2794"/>
                  </a:cubicBezTo>
                  <a:lnTo>
                    <a:pt x="14724" y="2786"/>
                  </a:lnTo>
                  <a:cubicBezTo>
                    <a:pt x="14727" y="2786"/>
                    <a:pt x="14730" y="2786"/>
                    <a:pt x="14733" y="2786"/>
                  </a:cubicBezTo>
                  <a:cubicBezTo>
                    <a:pt x="14872" y="2786"/>
                    <a:pt x="14931" y="2599"/>
                    <a:pt x="14813" y="2512"/>
                  </a:cubicBezTo>
                  <a:cubicBezTo>
                    <a:pt x="12261" y="629"/>
                    <a:pt x="9781" y="1"/>
                    <a:pt x="76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38"/>
          <p:cNvSpPr txBox="1">
            <a:spLocks noGrp="1"/>
          </p:cNvSpPr>
          <p:nvPr>
            <p:ph type="title"/>
          </p:nvPr>
        </p:nvSpPr>
        <p:spPr>
          <a:xfrm>
            <a:off x="713225" y="336803"/>
            <a:ext cx="7717500" cy="572700"/>
          </a:xfrm>
          <a:prstGeom prst="rect">
            <a:avLst/>
          </a:prstGeom>
        </p:spPr>
        <p:txBody>
          <a:bodyPr spcFirstLastPara="1" wrap="square" lIns="91425" tIns="91425" rIns="91425" bIns="91425" anchor="t" anchorCtr="0">
            <a:noAutofit/>
          </a:bodyPr>
          <a:lstStyle/>
          <a:p>
            <a:pPr lvl="0"/>
            <a:r>
              <a:rPr lang="en-US" b="0" dirty="0" smtClean="0">
                <a:latin typeface="Algerian" pitchFamily="82" charset="0"/>
              </a:rPr>
              <a:t>the SOLUTION AND ITS VALUE PROPOSITION</a:t>
            </a:r>
            <a:endParaRPr>
              <a:latin typeface="Algerian" pitchFamily="82" charset="0"/>
            </a:endParaRPr>
          </a:p>
        </p:txBody>
      </p:sp>
      <p:sp>
        <p:nvSpPr>
          <p:cNvPr id="697" name="Google Shape;697;p38"/>
          <p:cNvSpPr txBox="1"/>
          <p:nvPr/>
        </p:nvSpPr>
        <p:spPr>
          <a:xfrm>
            <a:off x="710275" y="1230600"/>
            <a:ext cx="2271000" cy="49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b="1">
              <a:solidFill>
                <a:schemeClr val="accent6"/>
              </a:solidFill>
              <a:latin typeface="Alegreya Sans SC"/>
              <a:ea typeface="Alegreya Sans SC"/>
              <a:cs typeface="Alegreya Sans SC"/>
              <a:sym typeface="Alegreya Sans SC"/>
            </a:endParaRPr>
          </a:p>
        </p:txBody>
      </p:sp>
      <p:grpSp>
        <p:nvGrpSpPr>
          <p:cNvPr id="706" name="Google Shape;706;p38"/>
          <p:cNvGrpSpPr/>
          <p:nvPr/>
        </p:nvGrpSpPr>
        <p:grpSpPr>
          <a:xfrm>
            <a:off x="6143636" y="1071552"/>
            <a:ext cx="2320589" cy="2004750"/>
            <a:chOff x="3372397" y="1721400"/>
            <a:chExt cx="2320589" cy="2004750"/>
          </a:xfrm>
        </p:grpSpPr>
        <p:grpSp>
          <p:nvGrpSpPr>
            <p:cNvPr id="707" name="Google Shape;707;p38"/>
            <p:cNvGrpSpPr/>
            <p:nvPr/>
          </p:nvGrpSpPr>
          <p:grpSpPr>
            <a:xfrm>
              <a:off x="3579325" y="1721400"/>
              <a:ext cx="1978550" cy="2004750"/>
              <a:chOff x="3582725" y="1672175"/>
              <a:chExt cx="1978550" cy="2004750"/>
            </a:xfrm>
          </p:grpSpPr>
          <p:sp>
            <p:nvSpPr>
              <p:cNvPr id="708" name="Google Shape;708;p38"/>
              <p:cNvSpPr/>
              <p:nvPr/>
            </p:nvSpPr>
            <p:spPr>
              <a:xfrm>
                <a:off x="5139050" y="2977075"/>
                <a:ext cx="378800" cy="261300"/>
              </a:xfrm>
              <a:custGeom>
                <a:avLst/>
                <a:gdLst/>
                <a:ahLst/>
                <a:cxnLst/>
                <a:rect l="l" t="t" r="r" b="b"/>
                <a:pathLst>
                  <a:path w="15152" h="10452" extrusionOk="0">
                    <a:moveTo>
                      <a:pt x="1389" y="0"/>
                    </a:moveTo>
                    <a:cubicBezTo>
                      <a:pt x="1325" y="0"/>
                      <a:pt x="1262" y="4"/>
                      <a:pt x="1198" y="11"/>
                    </a:cubicBezTo>
                    <a:cubicBezTo>
                      <a:pt x="749" y="71"/>
                      <a:pt x="449" y="490"/>
                      <a:pt x="180" y="909"/>
                    </a:cubicBezTo>
                    <a:cubicBezTo>
                      <a:pt x="60" y="1029"/>
                      <a:pt x="0" y="1179"/>
                      <a:pt x="0" y="1329"/>
                    </a:cubicBezTo>
                    <a:cubicBezTo>
                      <a:pt x="0" y="1568"/>
                      <a:pt x="120" y="1808"/>
                      <a:pt x="300" y="1957"/>
                    </a:cubicBezTo>
                    <a:cubicBezTo>
                      <a:pt x="1408" y="3065"/>
                      <a:pt x="2875" y="3604"/>
                      <a:pt x="4312" y="4203"/>
                    </a:cubicBezTo>
                    <a:cubicBezTo>
                      <a:pt x="5660" y="4742"/>
                      <a:pt x="6857" y="5581"/>
                      <a:pt x="8175" y="6239"/>
                    </a:cubicBezTo>
                    <a:cubicBezTo>
                      <a:pt x="8893" y="6539"/>
                      <a:pt x="9492" y="7108"/>
                      <a:pt x="9852" y="7796"/>
                    </a:cubicBezTo>
                    <a:cubicBezTo>
                      <a:pt x="10001" y="8096"/>
                      <a:pt x="10061" y="8425"/>
                      <a:pt x="10151" y="8754"/>
                    </a:cubicBezTo>
                    <a:cubicBezTo>
                      <a:pt x="10451" y="9623"/>
                      <a:pt x="11229" y="10252"/>
                      <a:pt x="12127" y="10431"/>
                    </a:cubicBezTo>
                    <a:cubicBezTo>
                      <a:pt x="12234" y="10445"/>
                      <a:pt x="12336" y="10451"/>
                      <a:pt x="12433" y="10451"/>
                    </a:cubicBezTo>
                    <a:cubicBezTo>
                      <a:pt x="14299" y="10451"/>
                      <a:pt x="14448" y="8083"/>
                      <a:pt x="14732" y="6688"/>
                    </a:cubicBezTo>
                    <a:cubicBezTo>
                      <a:pt x="14882" y="5850"/>
                      <a:pt x="15152" y="5191"/>
                      <a:pt x="15002" y="4323"/>
                    </a:cubicBezTo>
                    <a:cubicBezTo>
                      <a:pt x="14912" y="3784"/>
                      <a:pt x="14583" y="3305"/>
                      <a:pt x="14134" y="3005"/>
                    </a:cubicBezTo>
                    <a:cubicBezTo>
                      <a:pt x="13849" y="2886"/>
                      <a:pt x="13542" y="2826"/>
                      <a:pt x="13232" y="2826"/>
                    </a:cubicBezTo>
                    <a:cubicBezTo>
                      <a:pt x="12921" y="2826"/>
                      <a:pt x="12606" y="2886"/>
                      <a:pt x="12307" y="3005"/>
                    </a:cubicBezTo>
                    <a:lnTo>
                      <a:pt x="12187" y="3005"/>
                    </a:lnTo>
                    <a:cubicBezTo>
                      <a:pt x="11648" y="3245"/>
                      <a:pt x="11079" y="3395"/>
                      <a:pt x="10510" y="3455"/>
                    </a:cubicBezTo>
                    <a:cubicBezTo>
                      <a:pt x="10489" y="3455"/>
                      <a:pt x="10467" y="3456"/>
                      <a:pt x="10445" y="3456"/>
                    </a:cubicBezTo>
                    <a:cubicBezTo>
                      <a:pt x="8795" y="3456"/>
                      <a:pt x="5172" y="1295"/>
                      <a:pt x="4522" y="1029"/>
                    </a:cubicBezTo>
                    <a:cubicBezTo>
                      <a:pt x="3683" y="730"/>
                      <a:pt x="2845" y="400"/>
                      <a:pt x="2007" y="131"/>
                    </a:cubicBezTo>
                    <a:cubicBezTo>
                      <a:pt x="1801" y="39"/>
                      <a:pt x="1595" y="0"/>
                      <a:pt x="13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8"/>
              <p:cNvSpPr/>
              <p:nvPr/>
            </p:nvSpPr>
            <p:spPr>
              <a:xfrm>
                <a:off x="5169000" y="2736425"/>
                <a:ext cx="351850" cy="190775"/>
              </a:xfrm>
              <a:custGeom>
                <a:avLst/>
                <a:gdLst/>
                <a:ahLst/>
                <a:cxnLst/>
                <a:rect l="l" t="t" r="r" b="b"/>
                <a:pathLst>
                  <a:path w="14074" h="7631" extrusionOk="0">
                    <a:moveTo>
                      <a:pt x="11272" y="0"/>
                    </a:moveTo>
                    <a:cubicBezTo>
                      <a:pt x="10630" y="0"/>
                      <a:pt x="9992" y="235"/>
                      <a:pt x="9522" y="684"/>
                    </a:cubicBezTo>
                    <a:cubicBezTo>
                      <a:pt x="9282" y="894"/>
                      <a:pt x="9073" y="1163"/>
                      <a:pt x="8803" y="1373"/>
                    </a:cubicBezTo>
                    <a:cubicBezTo>
                      <a:pt x="8237" y="1759"/>
                      <a:pt x="7582" y="1990"/>
                      <a:pt x="6895" y="1990"/>
                    </a:cubicBezTo>
                    <a:cubicBezTo>
                      <a:pt x="6783" y="1990"/>
                      <a:pt x="6671" y="1984"/>
                      <a:pt x="6558" y="1972"/>
                    </a:cubicBezTo>
                    <a:cubicBezTo>
                      <a:pt x="5773" y="1954"/>
                      <a:pt x="4479" y="1794"/>
                      <a:pt x="3299" y="1794"/>
                    </a:cubicBezTo>
                    <a:cubicBezTo>
                      <a:pt x="2454" y="1794"/>
                      <a:pt x="1668" y="1876"/>
                      <a:pt x="1168" y="2151"/>
                    </a:cubicBezTo>
                    <a:cubicBezTo>
                      <a:pt x="0" y="2810"/>
                      <a:pt x="60" y="4127"/>
                      <a:pt x="1138" y="4696"/>
                    </a:cubicBezTo>
                    <a:cubicBezTo>
                      <a:pt x="1784" y="5040"/>
                      <a:pt x="2513" y="5119"/>
                      <a:pt x="3265" y="5119"/>
                    </a:cubicBezTo>
                    <a:cubicBezTo>
                      <a:pt x="3908" y="5119"/>
                      <a:pt x="4568" y="5061"/>
                      <a:pt x="5206" y="5061"/>
                    </a:cubicBezTo>
                    <a:cubicBezTo>
                      <a:pt x="5968" y="5061"/>
                      <a:pt x="6699" y="5144"/>
                      <a:pt x="7336" y="5505"/>
                    </a:cubicBezTo>
                    <a:cubicBezTo>
                      <a:pt x="7815" y="5834"/>
                      <a:pt x="8234" y="6253"/>
                      <a:pt x="8624" y="6703"/>
                    </a:cubicBezTo>
                    <a:lnTo>
                      <a:pt x="8714" y="6762"/>
                    </a:lnTo>
                    <a:cubicBezTo>
                      <a:pt x="9133" y="7272"/>
                      <a:pt x="9702" y="7571"/>
                      <a:pt x="10331" y="7631"/>
                    </a:cubicBezTo>
                    <a:cubicBezTo>
                      <a:pt x="10869" y="7571"/>
                      <a:pt x="11379" y="7301"/>
                      <a:pt x="11708" y="6882"/>
                    </a:cubicBezTo>
                    <a:cubicBezTo>
                      <a:pt x="12247" y="6194"/>
                      <a:pt x="12307" y="5445"/>
                      <a:pt x="12576" y="4666"/>
                    </a:cubicBezTo>
                    <a:cubicBezTo>
                      <a:pt x="13025" y="3229"/>
                      <a:pt x="14073" y="894"/>
                      <a:pt x="12037" y="115"/>
                    </a:cubicBezTo>
                    <a:cubicBezTo>
                      <a:pt x="11789" y="38"/>
                      <a:pt x="11530" y="0"/>
                      <a:pt x="112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8"/>
              <p:cNvSpPr/>
              <p:nvPr/>
            </p:nvSpPr>
            <p:spPr>
              <a:xfrm>
                <a:off x="3778125" y="1927625"/>
                <a:ext cx="1719525" cy="1595275"/>
              </a:xfrm>
              <a:custGeom>
                <a:avLst/>
                <a:gdLst/>
                <a:ahLst/>
                <a:cxnLst/>
                <a:rect l="l" t="t" r="r" b="b"/>
                <a:pathLst>
                  <a:path w="68781" h="63811" extrusionOk="0">
                    <a:moveTo>
                      <a:pt x="33423" y="0"/>
                    </a:moveTo>
                    <a:cubicBezTo>
                      <a:pt x="19030" y="0"/>
                      <a:pt x="5793" y="8977"/>
                      <a:pt x="1857" y="23454"/>
                    </a:cubicBezTo>
                    <a:cubicBezTo>
                      <a:pt x="1647" y="24233"/>
                      <a:pt x="1437" y="25011"/>
                      <a:pt x="1288" y="25820"/>
                    </a:cubicBezTo>
                    <a:cubicBezTo>
                      <a:pt x="120" y="31539"/>
                      <a:pt x="0" y="37527"/>
                      <a:pt x="1647" y="43157"/>
                    </a:cubicBezTo>
                    <a:cubicBezTo>
                      <a:pt x="5420" y="55823"/>
                      <a:pt x="19014" y="62590"/>
                      <a:pt x="31411" y="63698"/>
                    </a:cubicBezTo>
                    <a:cubicBezTo>
                      <a:pt x="32276" y="63774"/>
                      <a:pt x="33132" y="63811"/>
                      <a:pt x="33980" y="63811"/>
                    </a:cubicBezTo>
                    <a:cubicBezTo>
                      <a:pt x="45889" y="63811"/>
                      <a:pt x="55909" y="56471"/>
                      <a:pt x="60606" y="45373"/>
                    </a:cubicBezTo>
                    <a:cubicBezTo>
                      <a:pt x="68780" y="26029"/>
                      <a:pt x="60905" y="4171"/>
                      <a:pt x="39226" y="488"/>
                    </a:cubicBezTo>
                    <a:cubicBezTo>
                      <a:pt x="37284" y="160"/>
                      <a:pt x="35343" y="0"/>
                      <a:pt x="334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8"/>
              <p:cNvSpPr/>
              <p:nvPr/>
            </p:nvSpPr>
            <p:spPr>
              <a:xfrm>
                <a:off x="3788600" y="2278150"/>
                <a:ext cx="1619950" cy="1244875"/>
              </a:xfrm>
              <a:custGeom>
                <a:avLst/>
                <a:gdLst/>
                <a:ahLst/>
                <a:cxnLst/>
                <a:rect l="l" t="t" r="r" b="b"/>
                <a:pathLst>
                  <a:path w="64798" h="49795" extrusionOk="0">
                    <a:moveTo>
                      <a:pt x="59139" y="1"/>
                    </a:moveTo>
                    <a:cubicBezTo>
                      <a:pt x="59438" y="5930"/>
                      <a:pt x="58360" y="11829"/>
                      <a:pt x="56025" y="17248"/>
                    </a:cubicBezTo>
                    <a:cubicBezTo>
                      <a:pt x="51356" y="28346"/>
                      <a:pt x="41311" y="35686"/>
                      <a:pt x="29399" y="35686"/>
                    </a:cubicBezTo>
                    <a:cubicBezTo>
                      <a:pt x="28551" y="35686"/>
                      <a:pt x="27695" y="35649"/>
                      <a:pt x="26830" y="35574"/>
                    </a:cubicBezTo>
                    <a:cubicBezTo>
                      <a:pt x="16679" y="34675"/>
                      <a:pt x="5690" y="29944"/>
                      <a:pt x="0" y="21291"/>
                    </a:cubicBezTo>
                    <a:lnTo>
                      <a:pt x="0" y="21291"/>
                    </a:lnTo>
                    <a:cubicBezTo>
                      <a:pt x="90" y="23956"/>
                      <a:pt x="509" y="26591"/>
                      <a:pt x="1228" y="29136"/>
                    </a:cubicBezTo>
                    <a:cubicBezTo>
                      <a:pt x="4971" y="41802"/>
                      <a:pt x="18595" y="48569"/>
                      <a:pt x="30992" y="49677"/>
                    </a:cubicBezTo>
                    <a:cubicBezTo>
                      <a:pt x="31872" y="49756"/>
                      <a:pt x="32744" y="49795"/>
                      <a:pt x="33606" y="49795"/>
                    </a:cubicBezTo>
                    <a:cubicBezTo>
                      <a:pt x="45472" y="49795"/>
                      <a:pt x="55497" y="42434"/>
                      <a:pt x="60187" y="31352"/>
                    </a:cubicBezTo>
                    <a:cubicBezTo>
                      <a:pt x="64798" y="20482"/>
                      <a:pt x="64289" y="8804"/>
                      <a:pt x="591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8"/>
              <p:cNvSpPr/>
              <p:nvPr/>
            </p:nvSpPr>
            <p:spPr>
              <a:xfrm>
                <a:off x="3854475" y="2557375"/>
                <a:ext cx="1532375" cy="965525"/>
              </a:xfrm>
              <a:custGeom>
                <a:avLst/>
                <a:gdLst/>
                <a:ahLst/>
                <a:cxnLst/>
                <a:rect l="l" t="t" r="r" b="b"/>
                <a:pathLst>
                  <a:path w="61295" h="38621" extrusionOk="0">
                    <a:moveTo>
                      <a:pt x="60366" y="1"/>
                    </a:moveTo>
                    <a:lnTo>
                      <a:pt x="60366" y="1"/>
                    </a:lnTo>
                    <a:cubicBezTo>
                      <a:pt x="60396" y="5181"/>
                      <a:pt x="59348" y="10301"/>
                      <a:pt x="57252" y="15032"/>
                    </a:cubicBezTo>
                    <a:cubicBezTo>
                      <a:pt x="52530" y="25877"/>
                      <a:pt x="42143" y="32997"/>
                      <a:pt x="29601" y="32997"/>
                    </a:cubicBezTo>
                    <a:cubicBezTo>
                      <a:pt x="28464" y="32997"/>
                      <a:pt x="27310" y="32938"/>
                      <a:pt x="26141" y="32819"/>
                    </a:cubicBezTo>
                    <a:cubicBezTo>
                      <a:pt x="16769" y="31861"/>
                      <a:pt x="6678" y="28088"/>
                      <a:pt x="0" y="21530"/>
                    </a:cubicBezTo>
                    <a:lnTo>
                      <a:pt x="0" y="21530"/>
                    </a:lnTo>
                    <a:cubicBezTo>
                      <a:pt x="5031" y="31890"/>
                      <a:pt x="17188" y="37490"/>
                      <a:pt x="28357" y="38508"/>
                    </a:cubicBezTo>
                    <a:cubicBezTo>
                      <a:pt x="29222" y="38584"/>
                      <a:pt x="30078" y="38621"/>
                      <a:pt x="30926" y="38621"/>
                    </a:cubicBezTo>
                    <a:cubicBezTo>
                      <a:pt x="42835" y="38621"/>
                      <a:pt x="52855" y="31281"/>
                      <a:pt x="57552" y="20183"/>
                    </a:cubicBezTo>
                    <a:cubicBezTo>
                      <a:pt x="60396" y="13475"/>
                      <a:pt x="61295" y="6469"/>
                      <a:pt x="603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8"/>
              <p:cNvSpPr/>
              <p:nvPr/>
            </p:nvSpPr>
            <p:spPr>
              <a:xfrm>
                <a:off x="4114225" y="2296525"/>
                <a:ext cx="253800" cy="225250"/>
              </a:xfrm>
              <a:custGeom>
                <a:avLst/>
                <a:gdLst/>
                <a:ahLst/>
                <a:cxnLst/>
                <a:rect l="l" t="t" r="r" b="b"/>
                <a:pathLst>
                  <a:path w="10152" h="9010" extrusionOk="0">
                    <a:moveTo>
                      <a:pt x="5275" y="0"/>
                    </a:moveTo>
                    <a:cubicBezTo>
                      <a:pt x="4713" y="0"/>
                      <a:pt x="4148" y="74"/>
                      <a:pt x="3594" y="224"/>
                    </a:cubicBezTo>
                    <a:cubicBezTo>
                      <a:pt x="1857" y="733"/>
                      <a:pt x="420" y="2230"/>
                      <a:pt x="180" y="4027"/>
                    </a:cubicBezTo>
                    <a:cubicBezTo>
                      <a:pt x="1" y="6063"/>
                      <a:pt x="1169" y="7950"/>
                      <a:pt x="3055" y="8698"/>
                    </a:cubicBezTo>
                    <a:cubicBezTo>
                      <a:pt x="3638" y="8908"/>
                      <a:pt x="4238" y="9009"/>
                      <a:pt x="4832" y="9009"/>
                    </a:cubicBezTo>
                    <a:cubicBezTo>
                      <a:pt x="6189" y="9009"/>
                      <a:pt x="7514" y="8479"/>
                      <a:pt x="8535" y="7500"/>
                    </a:cubicBezTo>
                    <a:cubicBezTo>
                      <a:pt x="9613" y="6422"/>
                      <a:pt x="10152" y="4446"/>
                      <a:pt x="9912" y="2949"/>
                    </a:cubicBezTo>
                    <a:cubicBezTo>
                      <a:pt x="9852" y="2170"/>
                      <a:pt x="9433" y="1452"/>
                      <a:pt x="8774" y="1033"/>
                    </a:cubicBezTo>
                    <a:cubicBezTo>
                      <a:pt x="7726" y="354"/>
                      <a:pt x="6508" y="0"/>
                      <a:pt x="5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4908475" y="2349550"/>
                <a:ext cx="94350" cy="107050"/>
              </a:xfrm>
              <a:custGeom>
                <a:avLst/>
                <a:gdLst/>
                <a:ahLst/>
                <a:cxnLst/>
                <a:rect l="l" t="t" r="r" b="b"/>
                <a:pathLst>
                  <a:path w="3774" h="4282" extrusionOk="0">
                    <a:moveTo>
                      <a:pt x="1873" y="1"/>
                    </a:moveTo>
                    <a:cubicBezTo>
                      <a:pt x="1809" y="1"/>
                      <a:pt x="1743" y="7"/>
                      <a:pt x="1678" y="20"/>
                    </a:cubicBezTo>
                    <a:cubicBezTo>
                      <a:pt x="809" y="199"/>
                      <a:pt x="150" y="888"/>
                      <a:pt x="61" y="1756"/>
                    </a:cubicBezTo>
                    <a:cubicBezTo>
                      <a:pt x="1" y="2774"/>
                      <a:pt x="929" y="3643"/>
                      <a:pt x="1737" y="4062"/>
                    </a:cubicBezTo>
                    <a:cubicBezTo>
                      <a:pt x="1968" y="4209"/>
                      <a:pt x="2228" y="4282"/>
                      <a:pt x="2497" y="4282"/>
                    </a:cubicBezTo>
                    <a:cubicBezTo>
                      <a:pt x="2612" y="4282"/>
                      <a:pt x="2729" y="4268"/>
                      <a:pt x="2845" y="4242"/>
                    </a:cubicBezTo>
                    <a:cubicBezTo>
                      <a:pt x="3175" y="4062"/>
                      <a:pt x="3444" y="3762"/>
                      <a:pt x="3564" y="3373"/>
                    </a:cubicBezTo>
                    <a:cubicBezTo>
                      <a:pt x="3774" y="2684"/>
                      <a:pt x="3744" y="1966"/>
                      <a:pt x="3444" y="1307"/>
                    </a:cubicBezTo>
                    <a:cubicBezTo>
                      <a:pt x="3170" y="704"/>
                      <a:pt x="2570" y="1"/>
                      <a:pt x="18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4293900" y="2815175"/>
                <a:ext cx="94350" cy="107075"/>
              </a:xfrm>
              <a:custGeom>
                <a:avLst/>
                <a:gdLst/>
                <a:ahLst/>
                <a:cxnLst/>
                <a:rect l="l" t="t" r="r" b="b"/>
                <a:pathLst>
                  <a:path w="3774" h="4283" extrusionOk="0">
                    <a:moveTo>
                      <a:pt x="1872" y="1"/>
                    </a:moveTo>
                    <a:cubicBezTo>
                      <a:pt x="1808" y="1"/>
                      <a:pt x="1743" y="7"/>
                      <a:pt x="1677" y="19"/>
                    </a:cubicBezTo>
                    <a:cubicBezTo>
                      <a:pt x="809" y="199"/>
                      <a:pt x="150" y="888"/>
                      <a:pt x="60" y="1786"/>
                    </a:cubicBezTo>
                    <a:cubicBezTo>
                      <a:pt x="0" y="2774"/>
                      <a:pt x="928" y="3642"/>
                      <a:pt x="1737" y="4092"/>
                    </a:cubicBezTo>
                    <a:cubicBezTo>
                      <a:pt x="1964" y="4216"/>
                      <a:pt x="2220" y="4283"/>
                      <a:pt x="2485" y="4283"/>
                    </a:cubicBezTo>
                    <a:cubicBezTo>
                      <a:pt x="2604" y="4283"/>
                      <a:pt x="2724" y="4269"/>
                      <a:pt x="2845" y="4241"/>
                    </a:cubicBezTo>
                    <a:cubicBezTo>
                      <a:pt x="3204" y="4092"/>
                      <a:pt x="3444" y="3762"/>
                      <a:pt x="3563" y="3373"/>
                    </a:cubicBezTo>
                    <a:cubicBezTo>
                      <a:pt x="3773" y="2714"/>
                      <a:pt x="3743" y="1966"/>
                      <a:pt x="3474" y="1337"/>
                    </a:cubicBezTo>
                    <a:cubicBezTo>
                      <a:pt x="3172" y="706"/>
                      <a:pt x="2569" y="1"/>
                      <a:pt x="18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3938325" y="2753800"/>
                <a:ext cx="197650" cy="174575"/>
              </a:xfrm>
              <a:custGeom>
                <a:avLst/>
                <a:gdLst/>
                <a:ahLst/>
                <a:cxnLst/>
                <a:rect l="l" t="t" r="r" b="b"/>
                <a:pathLst>
                  <a:path w="7906" h="6983" extrusionOk="0">
                    <a:moveTo>
                      <a:pt x="3327" y="0"/>
                    </a:moveTo>
                    <a:cubicBezTo>
                      <a:pt x="1768" y="0"/>
                      <a:pt x="314" y="846"/>
                      <a:pt x="120" y="2594"/>
                    </a:cubicBezTo>
                    <a:cubicBezTo>
                      <a:pt x="0" y="3792"/>
                      <a:pt x="419" y="4930"/>
                      <a:pt x="1258" y="5768"/>
                    </a:cubicBezTo>
                    <a:cubicBezTo>
                      <a:pt x="2076" y="6586"/>
                      <a:pt x="3103" y="6982"/>
                      <a:pt x="4084" y="6982"/>
                    </a:cubicBezTo>
                    <a:cubicBezTo>
                      <a:pt x="5364" y="6982"/>
                      <a:pt x="6567" y="6308"/>
                      <a:pt x="7127" y="5019"/>
                    </a:cubicBezTo>
                    <a:cubicBezTo>
                      <a:pt x="7905" y="3283"/>
                      <a:pt x="6857" y="1157"/>
                      <a:pt x="5120" y="378"/>
                    </a:cubicBezTo>
                    <a:cubicBezTo>
                      <a:pt x="4552" y="127"/>
                      <a:pt x="3931" y="0"/>
                      <a:pt x="3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p:nvPr/>
            </p:nvSpPr>
            <p:spPr>
              <a:xfrm>
                <a:off x="5035000" y="2936450"/>
                <a:ext cx="197650" cy="173825"/>
              </a:xfrm>
              <a:custGeom>
                <a:avLst/>
                <a:gdLst/>
                <a:ahLst/>
                <a:cxnLst/>
                <a:rect l="l" t="t" r="r" b="b"/>
                <a:pathLst>
                  <a:path w="7906" h="6953" extrusionOk="0">
                    <a:moveTo>
                      <a:pt x="3327" y="0"/>
                    </a:moveTo>
                    <a:cubicBezTo>
                      <a:pt x="1768" y="0"/>
                      <a:pt x="314" y="846"/>
                      <a:pt x="120" y="2594"/>
                    </a:cubicBezTo>
                    <a:cubicBezTo>
                      <a:pt x="0" y="3762"/>
                      <a:pt x="419" y="4930"/>
                      <a:pt x="1258" y="5738"/>
                    </a:cubicBezTo>
                    <a:cubicBezTo>
                      <a:pt x="2076" y="6557"/>
                      <a:pt x="3103" y="6952"/>
                      <a:pt x="4084" y="6952"/>
                    </a:cubicBezTo>
                    <a:cubicBezTo>
                      <a:pt x="5365" y="6952"/>
                      <a:pt x="6567" y="6278"/>
                      <a:pt x="7127" y="4990"/>
                    </a:cubicBezTo>
                    <a:cubicBezTo>
                      <a:pt x="7905" y="3253"/>
                      <a:pt x="6857" y="1127"/>
                      <a:pt x="5120" y="378"/>
                    </a:cubicBezTo>
                    <a:cubicBezTo>
                      <a:pt x="4552" y="127"/>
                      <a:pt x="3932" y="0"/>
                      <a:pt x="3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8"/>
              <p:cNvSpPr/>
              <p:nvPr/>
            </p:nvSpPr>
            <p:spPr>
              <a:xfrm>
                <a:off x="4244475" y="3292500"/>
                <a:ext cx="253800" cy="379975"/>
              </a:xfrm>
              <a:custGeom>
                <a:avLst/>
                <a:gdLst/>
                <a:ahLst/>
                <a:cxnLst/>
                <a:rect l="l" t="t" r="r" b="b"/>
                <a:pathLst>
                  <a:path w="10152" h="15199" extrusionOk="0">
                    <a:moveTo>
                      <a:pt x="8714" y="0"/>
                    </a:moveTo>
                    <a:cubicBezTo>
                      <a:pt x="8475" y="30"/>
                      <a:pt x="8265" y="150"/>
                      <a:pt x="8116" y="360"/>
                    </a:cubicBezTo>
                    <a:cubicBezTo>
                      <a:pt x="7038" y="1497"/>
                      <a:pt x="6559" y="2965"/>
                      <a:pt x="6049" y="4432"/>
                    </a:cubicBezTo>
                    <a:cubicBezTo>
                      <a:pt x="5570" y="5809"/>
                      <a:pt x="4792" y="7037"/>
                      <a:pt x="4193" y="8384"/>
                    </a:cubicBezTo>
                    <a:cubicBezTo>
                      <a:pt x="3924" y="9133"/>
                      <a:pt x="3385" y="9762"/>
                      <a:pt x="2696" y="10151"/>
                    </a:cubicBezTo>
                    <a:cubicBezTo>
                      <a:pt x="2396" y="10301"/>
                      <a:pt x="2067" y="10361"/>
                      <a:pt x="1768" y="10480"/>
                    </a:cubicBezTo>
                    <a:cubicBezTo>
                      <a:pt x="899" y="10840"/>
                      <a:pt x="300" y="11618"/>
                      <a:pt x="181" y="12517"/>
                    </a:cubicBezTo>
                    <a:cubicBezTo>
                      <a:pt x="1" y="14702"/>
                      <a:pt x="2546" y="14732"/>
                      <a:pt x="4043" y="14942"/>
                    </a:cubicBezTo>
                    <a:cubicBezTo>
                      <a:pt x="4638" y="15030"/>
                      <a:pt x="5184" y="15199"/>
                      <a:pt x="5764" y="15199"/>
                    </a:cubicBezTo>
                    <a:cubicBezTo>
                      <a:pt x="5973" y="15199"/>
                      <a:pt x="6187" y="15177"/>
                      <a:pt x="6409" y="15122"/>
                    </a:cubicBezTo>
                    <a:cubicBezTo>
                      <a:pt x="6948" y="15032"/>
                      <a:pt x="7397" y="14702"/>
                      <a:pt x="7666" y="14223"/>
                    </a:cubicBezTo>
                    <a:cubicBezTo>
                      <a:pt x="7906" y="13624"/>
                      <a:pt x="7876" y="12966"/>
                      <a:pt x="7607" y="12397"/>
                    </a:cubicBezTo>
                    <a:lnTo>
                      <a:pt x="7577" y="12277"/>
                    </a:lnTo>
                    <a:cubicBezTo>
                      <a:pt x="7307" y="11738"/>
                      <a:pt x="7157" y="11169"/>
                      <a:pt x="7068" y="10600"/>
                    </a:cubicBezTo>
                    <a:cubicBezTo>
                      <a:pt x="6948" y="9013"/>
                      <a:pt x="8984" y="5210"/>
                      <a:pt x="9223" y="4492"/>
                    </a:cubicBezTo>
                    <a:cubicBezTo>
                      <a:pt x="9493" y="3653"/>
                      <a:pt x="9792" y="2815"/>
                      <a:pt x="10032" y="1947"/>
                    </a:cubicBezTo>
                    <a:cubicBezTo>
                      <a:pt x="10122" y="1707"/>
                      <a:pt x="10152" y="1408"/>
                      <a:pt x="10092" y="1138"/>
                    </a:cubicBezTo>
                    <a:cubicBezTo>
                      <a:pt x="10002" y="689"/>
                      <a:pt x="9583" y="389"/>
                      <a:pt x="9164" y="180"/>
                    </a:cubicBezTo>
                    <a:cubicBezTo>
                      <a:pt x="9044" y="90"/>
                      <a:pt x="8894" y="30"/>
                      <a:pt x="87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8"/>
              <p:cNvSpPr/>
              <p:nvPr/>
            </p:nvSpPr>
            <p:spPr>
              <a:xfrm>
                <a:off x="4945150" y="3255775"/>
                <a:ext cx="311450" cy="362750"/>
              </a:xfrm>
              <a:custGeom>
                <a:avLst/>
                <a:gdLst/>
                <a:ahLst/>
                <a:cxnLst/>
                <a:rect l="l" t="t" r="r" b="b"/>
                <a:pathLst>
                  <a:path w="12458" h="14510" extrusionOk="0">
                    <a:moveTo>
                      <a:pt x="1520" y="0"/>
                    </a:moveTo>
                    <a:cubicBezTo>
                      <a:pt x="1147" y="0"/>
                      <a:pt x="769" y="201"/>
                      <a:pt x="450" y="421"/>
                    </a:cubicBezTo>
                    <a:cubicBezTo>
                      <a:pt x="300" y="481"/>
                      <a:pt x="181" y="601"/>
                      <a:pt x="91" y="721"/>
                    </a:cubicBezTo>
                    <a:cubicBezTo>
                      <a:pt x="1" y="960"/>
                      <a:pt x="1" y="1200"/>
                      <a:pt x="91" y="1409"/>
                    </a:cubicBezTo>
                    <a:cubicBezTo>
                      <a:pt x="600" y="2906"/>
                      <a:pt x="1678" y="4044"/>
                      <a:pt x="2726" y="5152"/>
                    </a:cubicBezTo>
                    <a:cubicBezTo>
                      <a:pt x="3744" y="6290"/>
                      <a:pt x="4403" y="7518"/>
                      <a:pt x="5331" y="8686"/>
                    </a:cubicBezTo>
                    <a:cubicBezTo>
                      <a:pt x="5840" y="9284"/>
                      <a:pt x="6139" y="10033"/>
                      <a:pt x="6169" y="10841"/>
                    </a:cubicBezTo>
                    <a:cubicBezTo>
                      <a:pt x="6169" y="11171"/>
                      <a:pt x="6050" y="11470"/>
                      <a:pt x="6020" y="11800"/>
                    </a:cubicBezTo>
                    <a:cubicBezTo>
                      <a:pt x="5900" y="12728"/>
                      <a:pt x="6319" y="13626"/>
                      <a:pt x="7068" y="14165"/>
                    </a:cubicBezTo>
                    <a:cubicBezTo>
                      <a:pt x="7436" y="14407"/>
                      <a:pt x="7780" y="14509"/>
                      <a:pt x="8102" y="14509"/>
                    </a:cubicBezTo>
                    <a:cubicBezTo>
                      <a:pt x="9376" y="14509"/>
                      <a:pt x="10303" y="12900"/>
                      <a:pt x="11020" y="11919"/>
                    </a:cubicBezTo>
                    <a:cubicBezTo>
                      <a:pt x="11529" y="11261"/>
                      <a:pt x="12068" y="10752"/>
                      <a:pt x="12308" y="9913"/>
                    </a:cubicBezTo>
                    <a:cubicBezTo>
                      <a:pt x="12457" y="9404"/>
                      <a:pt x="12398" y="8835"/>
                      <a:pt x="12098" y="8386"/>
                    </a:cubicBezTo>
                    <a:cubicBezTo>
                      <a:pt x="11679" y="7907"/>
                      <a:pt x="11080" y="7608"/>
                      <a:pt x="10451" y="7578"/>
                    </a:cubicBezTo>
                    <a:lnTo>
                      <a:pt x="10361" y="7518"/>
                    </a:lnTo>
                    <a:cubicBezTo>
                      <a:pt x="9763" y="7488"/>
                      <a:pt x="9194" y="7368"/>
                      <a:pt x="8655" y="7188"/>
                    </a:cubicBezTo>
                    <a:cubicBezTo>
                      <a:pt x="7187" y="6530"/>
                      <a:pt x="4792" y="2906"/>
                      <a:pt x="4283" y="2397"/>
                    </a:cubicBezTo>
                    <a:cubicBezTo>
                      <a:pt x="3684" y="1739"/>
                      <a:pt x="3085" y="1080"/>
                      <a:pt x="2426" y="481"/>
                    </a:cubicBezTo>
                    <a:cubicBezTo>
                      <a:pt x="2247" y="271"/>
                      <a:pt x="2007" y="122"/>
                      <a:pt x="1768" y="32"/>
                    </a:cubicBezTo>
                    <a:cubicBezTo>
                      <a:pt x="1686" y="10"/>
                      <a:pt x="1603" y="0"/>
                      <a:pt x="15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8"/>
              <p:cNvSpPr/>
              <p:nvPr/>
            </p:nvSpPr>
            <p:spPr>
              <a:xfrm>
                <a:off x="5128575" y="2006325"/>
                <a:ext cx="409500" cy="276350"/>
              </a:xfrm>
              <a:custGeom>
                <a:avLst/>
                <a:gdLst/>
                <a:ahLst/>
                <a:cxnLst/>
                <a:rect l="l" t="t" r="r" b="b"/>
                <a:pathLst>
                  <a:path w="16380" h="11054" extrusionOk="0">
                    <a:moveTo>
                      <a:pt x="10704" y="1"/>
                    </a:moveTo>
                    <a:cubicBezTo>
                      <a:pt x="10447" y="1"/>
                      <a:pt x="10187" y="53"/>
                      <a:pt x="9941" y="154"/>
                    </a:cubicBezTo>
                    <a:cubicBezTo>
                      <a:pt x="9402" y="484"/>
                      <a:pt x="9043" y="1023"/>
                      <a:pt x="8893" y="1651"/>
                    </a:cubicBezTo>
                    <a:lnTo>
                      <a:pt x="8863" y="1771"/>
                    </a:lnTo>
                    <a:cubicBezTo>
                      <a:pt x="8774" y="2340"/>
                      <a:pt x="8564" y="2909"/>
                      <a:pt x="8294" y="3418"/>
                    </a:cubicBezTo>
                    <a:cubicBezTo>
                      <a:pt x="7426" y="4766"/>
                      <a:pt x="3503" y="6592"/>
                      <a:pt x="2905" y="7011"/>
                    </a:cubicBezTo>
                    <a:cubicBezTo>
                      <a:pt x="2186" y="7520"/>
                      <a:pt x="1467" y="8029"/>
                      <a:pt x="749" y="8598"/>
                    </a:cubicBezTo>
                    <a:cubicBezTo>
                      <a:pt x="509" y="8748"/>
                      <a:pt x="329" y="8928"/>
                      <a:pt x="210" y="9197"/>
                    </a:cubicBezTo>
                    <a:cubicBezTo>
                      <a:pt x="0" y="9616"/>
                      <a:pt x="210" y="10095"/>
                      <a:pt x="359" y="10515"/>
                    </a:cubicBezTo>
                    <a:cubicBezTo>
                      <a:pt x="419" y="10664"/>
                      <a:pt x="509" y="10814"/>
                      <a:pt x="629" y="10934"/>
                    </a:cubicBezTo>
                    <a:cubicBezTo>
                      <a:pt x="769" y="11014"/>
                      <a:pt x="922" y="11054"/>
                      <a:pt x="1079" y="11054"/>
                    </a:cubicBezTo>
                    <a:cubicBezTo>
                      <a:pt x="1158" y="11054"/>
                      <a:pt x="1238" y="11044"/>
                      <a:pt x="1318" y="11024"/>
                    </a:cubicBezTo>
                    <a:cubicBezTo>
                      <a:pt x="2875" y="10754"/>
                      <a:pt x="4132" y="9826"/>
                      <a:pt x="5420" y="8958"/>
                    </a:cubicBezTo>
                    <a:cubicBezTo>
                      <a:pt x="6677" y="8119"/>
                      <a:pt x="7965" y="7640"/>
                      <a:pt x="9253" y="6921"/>
                    </a:cubicBezTo>
                    <a:cubicBezTo>
                      <a:pt x="9827" y="6547"/>
                      <a:pt x="10463" y="6360"/>
                      <a:pt x="11110" y="6360"/>
                    </a:cubicBezTo>
                    <a:cubicBezTo>
                      <a:pt x="11239" y="6360"/>
                      <a:pt x="11369" y="6368"/>
                      <a:pt x="11498" y="6382"/>
                    </a:cubicBezTo>
                    <a:cubicBezTo>
                      <a:pt x="11828" y="6442"/>
                      <a:pt x="12127" y="6592"/>
                      <a:pt x="12457" y="6682"/>
                    </a:cubicBezTo>
                    <a:cubicBezTo>
                      <a:pt x="12674" y="6740"/>
                      <a:pt x="12895" y="6768"/>
                      <a:pt x="13114" y="6768"/>
                    </a:cubicBezTo>
                    <a:cubicBezTo>
                      <a:pt x="13800" y="6768"/>
                      <a:pt x="14465" y="6492"/>
                      <a:pt x="14942" y="5993"/>
                    </a:cubicBezTo>
                    <a:cubicBezTo>
                      <a:pt x="16379" y="4346"/>
                      <a:pt x="14373" y="2789"/>
                      <a:pt x="13295" y="1741"/>
                    </a:cubicBezTo>
                    <a:cubicBezTo>
                      <a:pt x="12726" y="1142"/>
                      <a:pt x="12307" y="514"/>
                      <a:pt x="11498" y="184"/>
                    </a:cubicBezTo>
                    <a:cubicBezTo>
                      <a:pt x="11251" y="60"/>
                      <a:pt x="10979" y="1"/>
                      <a:pt x="107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8"/>
              <p:cNvSpPr/>
              <p:nvPr/>
            </p:nvSpPr>
            <p:spPr>
              <a:xfrm>
                <a:off x="4925700" y="1770725"/>
                <a:ext cx="285975" cy="371225"/>
              </a:xfrm>
              <a:custGeom>
                <a:avLst/>
                <a:gdLst/>
                <a:ahLst/>
                <a:cxnLst/>
                <a:rect l="l" t="t" r="r" b="b"/>
                <a:pathLst>
                  <a:path w="11439" h="14849" extrusionOk="0">
                    <a:moveTo>
                      <a:pt x="5482" y="1"/>
                    </a:moveTo>
                    <a:cubicBezTo>
                      <a:pt x="5364" y="1"/>
                      <a:pt x="5244" y="9"/>
                      <a:pt x="5121" y="26"/>
                    </a:cubicBezTo>
                    <a:cubicBezTo>
                      <a:pt x="4552" y="86"/>
                      <a:pt x="4073" y="356"/>
                      <a:pt x="3743" y="805"/>
                    </a:cubicBezTo>
                    <a:cubicBezTo>
                      <a:pt x="3474" y="1374"/>
                      <a:pt x="3414" y="2033"/>
                      <a:pt x="3624" y="2631"/>
                    </a:cubicBezTo>
                    <a:lnTo>
                      <a:pt x="3683" y="2751"/>
                    </a:lnTo>
                    <a:cubicBezTo>
                      <a:pt x="3863" y="3290"/>
                      <a:pt x="3983" y="3889"/>
                      <a:pt x="4013" y="4458"/>
                    </a:cubicBezTo>
                    <a:cubicBezTo>
                      <a:pt x="3983" y="6075"/>
                      <a:pt x="1528" y="9638"/>
                      <a:pt x="1258" y="10327"/>
                    </a:cubicBezTo>
                    <a:cubicBezTo>
                      <a:pt x="869" y="11135"/>
                      <a:pt x="509" y="11944"/>
                      <a:pt x="180" y="12782"/>
                    </a:cubicBezTo>
                    <a:cubicBezTo>
                      <a:pt x="60" y="13022"/>
                      <a:pt x="0" y="13291"/>
                      <a:pt x="30" y="13561"/>
                    </a:cubicBezTo>
                    <a:cubicBezTo>
                      <a:pt x="60" y="14040"/>
                      <a:pt x="480" y="14369"/>
                      <a:pt x="839" y="14639"/>
                    </a:cubicBezTo>
                    <a:cubicBezTo>
                      <a:pt x="959" y="14729"/>
                      <a:pt x="1108" y="14818"/>
                      <a:pt x="1288" y="14848"/>
                    </a:cubicBezTo>
                    <a:cubicBezTo>
                      <a:pt x="1528" y="14848"/>
                      <a:pt x="1767" y="14729"/>
                      <a:pt x="1917" y="14549"/>
                    </a:cubicBezTo>
                    <a:cubicBezTo>
                      <a:pt x="3115" y="13531"/>
                      <a:pt x="3743" y="12094"/>
                      <a:pt x="4402" y="10716"/>
                    </a:cubicBezTo>
                    <a:cubicBezTo>
                      <a:pt x="5031" y="9369"/>
                      <a:pt x="5899" y="8261"/>
                      <a:pt x="6648" y="6973"/>
                    </a:cubicBezTo>
                    <a:cubicBezTo>
                      <a:pt x="6977" y="6255"/>
                      <a:pt x="7576" y="5686"/>
                      <a:pt x="8295" y="5356"/>
                    </a:cubicBezTo>
                    <a:cubicBezTo>
                      <a:pt x="8624" y="5236"/>
                      <a:pt x="8954" y="5207"/>
                      <a:pt x="9253" y="5117"/>
                    </a:cubicBezTo>
                    <a:cubicBezTo>
                      <a:pt x="10151" y="4877"/>
                      <a:pt x="10840" y="4159"/>
                      <a:pt x="11050" y="3230"/>
                    </a:cubicBezTo>
                    <a:cubicBezTo>
                      <a:pt x="11439" y="1104"/>
                      <a:pt x="8924" y="805"/>
                      <a:pt x="7456" y="446"/>
                    </a:cubicBezTo>
                    <a:cubicBezTo>
                      <a:pt x="6767" y="267"/>
                      <a:pt x="6164" y="1"/>
                      <a:pt x="54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8"/>
              <p:cNvSpPr/>
              <p:nvPr/>
            </p:nvSpPr>
            <p:spPr>
              <a:xfrm>
                <a:off x="3735450" y="3131400"/>
                <a:ext cx="324900" cy="354325"/>
              </a:xfrm>
              <a:custGeom>
                <a:avLst/>
                <a:gdLst/>
                <a:ahLst/>
                <a:cxnLst/>
                <a:rect l="l" t="t" r="r" b="b"/>
                <a:pathLst>
                  <a:path w="12996" h="14173" extrusionOk="0">
                    <a:moveTo>
                      <a:pt x="11795" y="1"/>
                    </a:moveTo>
                    <a:cubicBezTo>
                      <a:pt x="11587" y="1"/>
                      <a:pt x="11386" y="86"/>
                      <a:pt x="11229" y="216"/>
                    </a:cubicBezTo>
                    <a:cubicBezTo>
                      <a:pt x="9912" y="1084"/>
                      <a:pt x="9103" y="2402"/>
                      <a:pt x="8265" y="3689"/>
                    </a:cubicBezTo>
                    <a:cubicBezTo>
                      <a:pt x="7486" y="4947"/>
                      <a:pt x="6438" y="5935"/>
                      <a:pt x="5540" y="7103"/>
                    </a:cubicBezTo>
                    <a:cubicBezTo>
                      <a:pt x="5091" y="7762"/>
                      <a:pt x="4432" y="8241"/>
                      <a:pt x="3683" y="8480"/>
                    </a:cubicBezTo>
                    <a:cubicBezTo>
                      <a:pt x="3354" y="8540"/>
                      <a:pt x="3025" y="8540"/>
                      <a:pt x="2695" y="8600"/>
                    </a:cubicBezTo>
                    <a:cubicBezTo>
                      <a:pt x="1767" y="8720"/>
                      <a:pt x="989" y="9319"/>
                      <a:pt x="659" y="10187"/>
                    </a:cubicBezTo>
                    <a:cubicBezTo>
                      <a:pt x="0" y="12283"/>
                      <a:pt x="2456" y="12912"/>
                      <a:pt x="3863" y="13451"/>
                    </a:cubicBezTo>
                    <a:cubicBezTo>
                      <a:pt x="4612" y="13750"/>
                      <a:pt x="5270" y="14170"/>
                      <a:pt x="6109" y="14170"/>
                    </a:cubicBezTo>
                    <a:cubicBezTo>
                      <a:pt x="6143" y="14171"/>
                      <a:pt x="6176" y="14172"/>
                      <a:pt x="6210" y="14172"/>
                    </a:cubicBezTo>
                    <a:cubicBezTo>
                      <a:pt x="6715" y="14172"/>
                      <a:pt x="7209" y="13964"/>
                      <a:pt x="7546" y="13571"/>
                    </a:cubicBezTo>
                    <a:cubicBezTo>
                      <a:pt x="7905" y="13062"/>
                      <a:pt x="8055" y="12433"/>
                      <a:pt x="7935" y="11804"/>
                    </a:cubicBezTo>
                    <a:lnTo>
                      <a:pt x="7935" y="11654"/>
                    </a:lnTo>
                    <a:cubicBezTo>
                      <a:pt x="7816" y="11085"/>
                      <a:pt x="7756" y="10516"/>
                      <a:pt x="7816" y="9918"/>
                    </a:cubicBezTo>
                    <a:cubicBezTo>
                      <a:pt x="8085" y="8331"/>
                      <a:pt x="10960" y="5127"/>
                      <a:pt x="11349" y="4498"/>
                    </a:cubicBezTo>
                    <a:cubicBezTo>
                      <a:pt x="11798" y="3749"/>
                      <a:pt x="12277" y="3001"/>
                      <a:pt x="12696" y="2192"/>
                    </a:cubicBezTo>
                    <a:cubicBezTo>
                      <a:pt x="12846" y="1983"/>
                      <a:pt x="12936" y="1713"/>
                      <a:pt x="12996" y="1444"/>
                    </a:cubicBezTo>
                    <a:cubicBezTo>
                      <a:pt x="12996" y="995"/>
                      <a:pt x="12637" y="605"/>
                      <a:pt x="12307" y="276"/>
                    </a:cubicBezTo>
                    <a:cubicBezTo>
                      <a:pt x="12187" y="156"/>
                      <a:pt x="12068" y="66"/>
                      <a:pt x="11888" y="6"/>
                    </a:cubicBezTo>
                    <a:cubicBezTo>
                      <a:pt x="11857" y="3"/>
                      <a:pt x="11826" y="1"/>
                      <a:pt x="117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8"/>
              <p:cNvSpPr/>
              <p:nvPr/>
            </p:nvSpPr>
            <p:spPr>
              <a:xfrm>
                <a:off x="3582725" y="2948925"/>
                <a:ext cx="414000" cy="266375"/>
              </a:xfrm>
              <a:custGeom>
                <a:avLst/>
                <a:gdLst/>
                <a:ahLst/>
                <a:cxnLst/>
                <a:rect l="l" t="t" r="r" b="b"/>
                <a:pathLst>
                  <a:path w="16560" h="10655" extrusionOk="0">
                    <a:moveTo>
                      <a:pt x="15535" y="0"/>
                    </a:moveTo>
                    <a:cubicBezTo>
                      <a:pt x="15457" y="0"/>
                      <a:pt x="15378" y="10"/>
                      <a:pt x="15302" y="29"/>
                    </a:cubicBezTo>
                    <a:cubicBezTo>
                      <a:pt x="13745" y="239"/>
                      <a:pt x="12457" y="1107"/>
                      <a:pt x="11140" y="1916"/>
                    </a:cubicBezTo>
                    <a:cubicBezTo>
                      <a:pt x="9882" y="2694"/>
                      <a:pt x="8505" y="3143"/>
                      <a:pt x="7217" y="3802"/>
                    </a:cubicBezTo>
                    <a:cubicBezTo>
                      <a:pt x="6703" y="4115"/>
                      <a:pt x="6122" y="4278"/>
                      <a:pt x="5536" y="4278"/>
                    </a:cubicBezTo>
                    <a:cubicBezTo>
                      <a:pt x="5338" y="4278"/>
                      <a:pt x="5139" y="4259"/>
                      <a:pt x="4942" y="4221"/>
                    </a:cubicBezTo>
                    <a:cubicBezTo>
                      <a:pt x="4612" y="4161"/>
                      <a:pt x="4313" y="4012"/>
                      <a:pt x="3983" y="3922"/>
                    </a:cubicBezTo>
                    <a:cubicBezTo>
                      <a:pt x="3732" y="3835"/>
                      <a:pt x="3473" y="3794"/>
                      <a:pt x="3216" y="3794"/>
                    </a:cubicBezTo>
                    <a:cubicBezTo>
                      <a:pt x="2586" y="3794"/>
                      <a:pt x="1966" y="4044"/>
                      <a:pt x="1498" y="4491"/>
                    </a:cubicBezTo>
                    <a:cubicBezTo>
                      <a:pt x="1" y="6078"/>
                      <a:pt x="1947" y="7695"/>
                      <a:pt x="2995" y="8832"/>
                    </a:cubicBezTo>
                    <a:cubicBezTo>
                      <a:pt x="3534" y="9431"/>
                      <a:pt x="3924" y="10060"/>
                      <a:pt x="4732" y="10449"/>
                    </a:cubicBezTo>
                    <a:cubicBezTo>
                      <a:pt x="5006" y="10586"/>
                      <a:pt x="5299" y="10655"/>
                      <a:pt x="5595" y="10655"/>
                    </a:cubicBezTo>
                    <a:cubicBezTo>
                      <a:pt x="5817" y="10655"/>
                      <a:pt x="6041" y="10616"/>
                      <a:pt x="6259" y="10539"/>
                    </a:cubicBezTo>
                    <a:cubicBezTo>
                      <a:pt x="6828" y="10210"/>
                      <a:pt x="7217" y="9671"/>
                      <a:pt x="7367" y="9072"/>
                    </a:cubicBezTo>
                    <a:lnTo>
                      <a:pt x="7397" y="8982"/>
                    </a:lnTo>
                    <a:cubicBezTo>
                      <a:pt x="7517" y="8383"/>
                      <a:pt x="7756" y="7844"/>
                      <a:pt x="8026" y="7335"/>
                    </a:cubicBezTo>
                    <a:cubicBezTo>
                      <a:pt x="8954" y="6018"/>
                      <a:pt x="12936" y="4341"/>
                      <a:pt x="13565" y="3982"/>
                    </a:cubicBezTo>
                    <a:cubicBezTo>
                      <a:pt x="14314" y="3503"/>
                      <a:pt x="15062" y="3023"/>
                      <a:pt x="15781" y="2484"/>
                    </a:cubicBezTo>
                    <a:cubicBezTo>
                      <a:pt x="16021" y="2335"/>
                      <a:pt x="16200" y="2125"/>
                      <a:pt x="16350" y="1916"/>
                    </a:cubicBezTo>
                    <a:cubicBezTo>
                      <a:pt x="16560" y="1496"/>
                      <a:pt x="16410" y="987"/>
                      <a:pt x="16260" y="568"/>
                    </a:cubicBezTo>
                    <a:cubicBezTo>
                      <a:pt x="16200" y="388"/>
                      <a:pt x="16110" y="269"/>
                      <a:pt x="15991" y="149"/>
                    </a:cubicBezTo>
                    <a:cubicBezTo>
                      <a:pt x="15868" y="47"/>
                      <a:pt x="15703" y="0"/>
                      <a:pt x="155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8"/>
              <p:cNvSpPr/>
              <p:nvPr/>
            </p:nvSpPr>
            <p:spPr>
              <a:xfrm>
                <a:off x="4621775" y="1750125"/>
                <a:ext cx="196900" cy="313850"/>
              </a:xfrm>
              <a:custGeom>
                <a:avLst/>
                <a:gdLst/>
                <a:ahLst/>
                <a:cxnLst/>
                <a:rect l="l" t="t" r="r" b="b"/>
                <a:pathLst>
                  <a:path w="7876" h="12554" extrusionOk="0">
                    <a:moveTo>
                      <a:pt x="5531" y="1"/>
                    </a:moveTo>
                    <a:cubicBezTo>
                      <a:pt x="4785" y="1"/>
                      <a:pt x="3984" y="163"/>
                      <a:pt x="3354" y="251"/>
                    </a:cubicBezTo>
                    <a:cubicBezTo>
                      <a:pt x="2546" y="371"/>
                      <a:pt x="1797" y="311"/>
                      <a:pt x="1048" y="731"/>
                    </a:cubicBezTo>
                    <a:cubicBezTo>
                      <a:pt x="539" y="1000"/>
                      <a:pt x="180" y="1419"/>
                      <a:pt x="60" y="1958"/>
                    </a:cubicBezTo>
                    <a:cubicBezTo>
                      <a:pt x="0" y="2587"/>
                      <a:pt x="210" y="3216"/>
                      <a:pt x="629" y="3695"/>
                    </a:cubicBezTo>
                    <a:lnTo>
                      <a:pt x="689" y="3785"/>
                    </a:lnTo>
                    <a:cubicBezTo>
                      <a:pt x="1078" y="4234"/>
                      <a:pt x="1408" y="4743"/>
                      <a:pt x="1647" y="5252"/>
                    </a:cubicBezTo>
                    <a:cubicBezTo>
                      <a:pt x="2336" y="7198"/>
                      <a:pt x="749" y="9534"/>
                      <a:pt x="1408" y="11510"/>
                    </a:cubicBezTo>
                    <a:cubicBezTo>
                      <a:pt x="1614" y="12180"/>
                      <a:pt x="2135" y="12554"/>
                      <a:pt x="2700" y="12554"/>
                    </a:cubicBezTo>
                    <a:cubicBezTo>
                      <a:pt x="3120" y="12554"/>
                      <a:pt x="3565" y="12347"/>
                      <a:pt x="3923" y="11899"/>
                    </a:cubicBezTo>
                    <a:cubicBezTo>
                      <a:pt x="4761" y="10821"/>
                      <a:pt x="4821" y="7977"/>
                      <a:pt x="5001" y="6629"/>
                    </a:cubicBezTo>
                    <a:cubicBezTo>
                      <a:pt x="5061" y="5821"/>
                      <a:pt x="5390" y="5072"/>
                      <a:pt x="5959" y="4503"/>
                    </a:cubicBezTo>
                    <a:cubicBezTo>
                      <a:pt x="6199" y="4294"/>
                      <a:pt x="6498" y="4144"/>
                      <a:pt x="6768" y="3935"/>
                    </a:cubicBezTo>
                    <a:cubicBezTo>
                      <a:pt x="7516" y="3366"/>
                      <a:pt x="7876" y="2467"/>
                      <a:pt x="7726" y="1539"/>
                    </a:cubicBezTo>
                    <a:cubicBezTo>
                      <a:pt x="7483" y="308"/>
                      <a:pt x="6558" y="1"/>
                      <a:pt x="55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8"/>
              <p:cNvSpPr/>
              <p:nvPr/>
            </p:nvSpPr>
            <p:spPr>
              <a:xfrm>
                <a:off x="3986975" y="1891100"/>
                <a:ext cx="243125" cy="308625"/>
              </a:xfrm>
              <a:custGeom>
                <a:avLst/>
                <a:gdLst/>
                <a:ahLst/>
                <a:cxnLst/>
                <a:rect l="l" t="t" r="r" b="b"/>
                <a:pathLst>
                  <a:path w="9725" h="12345" extrusionOk="0">
                    <a:moveTo>
                      <a:pt x="4655" y="1"/>
                    </a:moveTo>
                    <a:cubicBezTo>
                      <a:pt x="3428" y="1"/>
                      <a:pt x="2406" y="1457"/>
                      <a:pt x="1617" y="2338"/>
                    </a:cubicBezTo>
                    <a:cubicBezTo>
                      <a:pt x="1078" y="2967"/>
                      <a:pt x="479" y="3416"/>
                      <a:pt x="180" y="4224"/>
                    </a:cubicBezTo>
                    <a:cubicBezTo>
                      <a:pt x="0" y="4703"/>
                      <a:pt x="0" y="5272"/>
                      <a:pt x="270" y="5781"/>
                    </a:cubicBezTo>
                    <a:cubicBezTo>
                      <a:pt x="629" y="6290"/>
                      <a:pt x="1198" y="6650"/>
                      <a:pt x="1827" y="6740"/>
                    </a:cubicBezTo>
                    <a:lnTo>
                      <a:pt x="1947" y="6769"/>
                    </a:lnTo>
                    <a:cubicBezTo>
                      <a:pt x="2516" y="6829"/>
                      <a:pt x="3085" y="7009"/>
                      <a:pt x="3624" y="7249"/>
                    </a:cubicBezTo>
                    <a:cubicBezTo>
                      <a:pt x="5420" y="8237"/>
                      <a:pt x="5750" y="11051"/>
                      <a:pt x="7516" y="12099"/>
                    </a:cubicBezTo>
                    <a:cubicBezTo>
                      <a:pt x="7802" y="12266"/>
                      <a:pt x="8092" y="12344"/>
                      <a:pt x="8363" y="12344"/>
                    </a:cubicBezTo>
                    <a:cubicBezTo>
                      <a:pt x="9115" y="12344"/>
                      <a:pt x="9724" y="11742"/>
                      <a:pt x="9702" y="10752"/>
                    </a:cubicBezTo>
                    <a:cubicBezTo>
                      <a:pt x="9642" y="9404"/>
                      <a:pt x="7786" y="7219"/>
                      <a:pt x="7037" y="6051"/>
                    </a:cubicBezTo>
                    <a:cubicBezTo>
                      <a:pt x="6558" y="5422"/>
                      <a:pt x="6348" y="4643"/>
                      <a:pt x="6378" y="3835"/>
                    </a:cubicBezTo>
                    <a:cubicBezTo>
                      <a:pt x="6438" y="3506"/>
                      <a:pt x="6558" y="3206"/>
                      <a:pt x="6618" y="2877"/>
                    </a:cubicBezTo>
                    <a:cubicBezTo>
                      <a:pt x="6798" y="1979"/>
                      <a:pt x="6468" y="1020"/>
                      <a:pt x="5779" y="421"/>
                    </a:cubicBezTo>
                    <a:cubicBezTo>
                      <a:pt x="5388" y="124"/>
                      <a:pt x="5013" y="1"/>
                      <a:pt x="46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8"/>
              <p:cNvSpPr/>
              <p:nvPr/>
            </p:nvSpPr>
            <p:spPr>
              <a:xfrm>
                <a:off x="3594725" y="2521900"/>
                <a:ext cx="333125" cy="192525"/>
              </a:xfrm>
              <a:custGeom>
                <a:avLst/>
                <a:gdLst/>
                <a:ahLst/>
                <a:cxnLst/>
                <a:rect l="l" t="t" r="r" b="b"/>
                <a:pathLst>
                  <a:path w="13325" h="7701" extrusionOk="0">
                    <a:moveTo>
                      <a:pt x="2427" y="1"/>
                    </a:moveTo>
                    <a:cubicBezTo>
                      <a:pt x="2347" y="1"/>
                      <a:pt x="2266" y="4"/>
                      <a:pt x="2186" y="13"/>
                    </a:cubicBezTo>
                    <a:cubicBezTo>
                      <a:pt x="0" y="312"/>
                      <a:pt x="539" y="2797"/>
                      <a:pt x="659" y="4324"/>
                    </a:cubicBezTo>
                    <a:cubicBezTo>
                      <a:pt x="719" y="5133"/>
                      <a:pt x="629" y="5881"/>
                      <a:pt x="1018" y="6660"/>
                    </a:cubicBezTo>
                    <a:cubicBezTo>
                      <a:pt x="1258" y="7139"/>
                      <a:pt x="1647" y="7528"/>
                      <a:pt x="2186" y="7678"/>
                    </a:cubicBezTo>
                    <a:cubicBezTo>
                      <a:pt x="2289" y="7693"/>
                      <a:pt x="2393" y="7701"/>
                      <a:pt x="2498" y="7701"/>
                    </a:cubicBezTo>
                    <a:cubicBezTo>
                      <a:pt x="3006" y="7701"/>
                      <a:pt x="3526" y="7527"/>
                      <a:pt x="3923" y="7229"/>
                    </a:cubicBezTo>
                    <a:lnTo>
                      <a:pt x="4042" y="7169"/>
                    </a:lnTo>
                    <a:cubicBezTo>
                      <a:pt x="4492" y="6810"/>
                      <a:pt x="5031" y="6510"/>
                      <a:pt x="5570" y="6301"/>
                    </a:cubicBezTo>
                    <a:cubicBezTo>
                      <a:pt x="5872" y="6209"/>
                      <a:pt x="6180" y="6171"/>
                      <a:pt x="6492" y="6171"/>
                    </a:cubicBezTo>
                    <a:cubicBezTo>
                      <a:pt x="7934" y="6171"/>
                      <a:pt x="9461" y="6976"/>
                      <a:pt x="10915" y="6976"/>
                    </a:cubicBezTo>
                    <a:cubicBezTo>
                      <a:pt x="11203" y="6976"/>
                      <a:pt x="11487" y="6945"/>
                      <a:pt x="11768" y="6870"/>
                    </a:cubicBezTo>
                    <a:cubicBezTo>
                      <a:pt x="12966" y="6570"/>
                      <a:pt x="13325" y="5283"/>
                      <a:pt x="12307" y="4384"/>
                    </a:cubicBezTo>
                    <a:cubicBezTo>
                      <a:pt x="11289" y="3486"/>
                      <a:pt x="8444" y="3276"/>
                      <a:pt x="7097" y="3007"/>
                    </a:cubicBezTo>
                    <a:cubicBezTo>
                      <a:pt x="6318" y="2917"/>
                      <a:pt x="5599" y="2528"/>
                      <a:pt x="5060" y="1959"/>
                    </a:cubicBezTo>
                    <a:cubicBezTo>
                      <a:pt x="4851" y="1689"/>
                      <a:pt x="4701" y="1390"/>
                      <a:pt x="4521" y="1120"/>
                    </a:cubicBezTo>
                    <a:cubicBezTo>
                      <a:pt x="4031" y="411"/>
                      <a:pt x="3242" y="1"/>
                      <a:pt x="24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8"/>
              <p:cNvSpPr/>
              <p:nvPr/>
            </p:nvSpPr>
            <p:spPr>
              <a:xfrm>
                <a:off x="4653950" y="3372900"/>
                <a:ext cx="196925" cy="304025"/>
              </a:xfrm>
              <a:custGeom>
                <a:avLst/>
                <a:gdLst/>
                <a:ahLst/>
                <a:cxnLst/>
                <a:rect l="l" t="t" r="r" b="b"/>
                <a:pathLst>
                  <a:path w="7877" h="12161" extrusionOk="0">
                    <a:moveTo>
                      <a:pt x="1734" y="0"/>
                    </a:moveTo>
                    <a:cubicBezTo>
                      <a:pt x="1113" y="0"/>
                      <a:pt x="569" y="451"/>
                      <a:pt x="420" y="1216"/>
                    </a:cubicBezTo>
                    <a:cubicBezTo>
                      <a:pt x="1" y="3252"/>
                      <a:pt x="1857" y="5378"/>
                      <a:pt x="1378" y="7384"/>
                    </a:cubicBezTo>
                    <a:cubicBezTo>
                      <a:pt x="1199" y="7923"/>
                      <a:pt x="929" y="8462"/>
                      <a:pt x="600" y="8941"/>
                    </a:cubicBezTo>
                    <a:lnTo>
                      <a:pt x="540" y="9031"/>
                    </a:lnTo>
                    <a:cubicBezTo>
                      <a:pt x="181" y="9540"/>
                      <a:pt x="31" y="10199"/>
                      <a:pt x="181" y="10828"/>
                    </a:cubicBezTo>
                    <a:cubicBezTo>
                      <a:pt x="360" y="11337"/>
                      <a:pt x="779" y="11726"/>
                      <a:pt x="1289" y="11906"/>
                    </a:cubicBezTo>
                    <a:cubicBezTo>
                      <a:pt x="1757" y="12096"/>
                      <a:pt x="2205" y="12136"/>
                      <a:pt x="2656" y="12136"/>
                    </a:cubicBezTo>
                    <a:cubicBezTo>
                      <a:pt x="2984" y="12136"/>
                      <a:pt x="3314" y="12115"/>
                      <a:pt x="3654" y="12115"/>
                    </a:cubicBezTo>
                    <a:cubicBezTo>
                      <a:pt x="4083" y="12124"/>
                      <a:pt x="4591" y="12160"/>
                      <a:pt x="5103" y="12160"/>
                    </a:cubicBezTo>
                    <a:cubicBezTo>
                      <a:pt x="6411" y="12160"/>
                      <a:pt x="7747" y="11920"/>
                      <a:pt x="7876" y="10349"/>
                    </a:cubicBezTo>
                    <a:cubicBezTo>
                      <a:pt x="7876" y="9420"/>
                      <a:pt x="7427" y="8552"/>
                      <a:pt x="6618" y="8103"/>
                    </a:cubicBezTo>
                    <a:cubicBezTo>
                      <a:pt x="6349" y="7923"/>
                      <a:pt x="6020" y="7803"/>
                      <a:pt x="5750" y="7624"/>
                    </a:cubicBezTo>
                    <a:cubicBezTo>
                      <a:pt x="5151" y="7115"/>
                      <a:pt x="4702" y="6426"/>
                      <a:pt x="4552" y="5647"/>
                    </a:cubicBezTo>
                    <a:cubicBezTo>
                      <a:pt x="4223" y="4330"/>
                      <a:pt x="3834" y="1485"/>
                      <a:pt x="2876" y="527"/>
                    </a:cubicBezTo>
                    <a:cubicBezTo>
                      <a:pt x="2514" y="166"/>
                      <a:pt x="2110" y="0"/>
                      <a:pt x="17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8"/>
              <p:cNvSpPr/>
              <p:nvPr/>
            </p:nvSpPr>
            <p:spPr>
              <a:xfrm>
                <a:off x="5132300" y="2374725"/>
                <a:ext cx="428975" cy="188500"/>
              </a:xfrm>
              <a:custGeom>
                <a:avLst/>
                <a:gdLst/>
                <a:ahLst/>
                <a:cxnLst/>
                <a:rect l="l" t="t" r="r" b="b"/>
                <a:pathLst>
                  <a:path w="17159" h="7540" extrusionOk="0">
                    <a:moveTo>
                      <a:pt x="12996" y="1"/>
                    </a:moveTo>
                    <a:cubicBezTo>
                      <a:pt x="12367" y="61"/>
                      <a:pt x="11799" y="420"/>
                      <a:pt x="11439" y="929"/>
                    </a:cubicBezTo>
                    <a:lnTo>
                      <a:pt x="11379" y="1019"/>
                    </a:lnTo>
                    <a:cubicBezTo>
                      <a:pt x="11050" y="1498"/>
                      <a:pt x="10631" y="1917"/>
                      <a:pt x="10182" y="2276"/>
                    </a:cubicBezTo>
                    <a:cubicBezTo>
                      <a:pt x="8834" y="3145"/>
                      <a:pt x="4522" y="3205"/>
                      <a:pt x="3804" y="3324"/>
                    </a:cubicBezTo>
                    <a:cubicBezTo>
                      <a:pt x="2905" y="3504"/>
                      <a:pt x="2037" y="3654"/>
                      <a:pt x="1169" y="3863"/>
                    </a:cubicBezTo>
                    <a:cubicBezTo>
                      <a:pt x="899" y="3893"/>
                      <a:pt x="630" y="4013"/>
                      <a:pt x="420" y="4193"/>
                    </a:cubicBezTo>
                    <a:cubicBezTo>
                      <a:pt x="61" y="4492"/>
                      <a:pt x="61" y="5001"/>
                      <a:pt x="31" y="5480"/>
                    </a:cubicBezTo>
                    <a:cubicBezTo>
                      <a:pt x="1" y="5630"/>
                      <a:pt x="31" y="5780"/>
                      <a:pt x="91" y="5959"/>
                    </a:cubicBezTo>
                    <a:cubicBezTo>
                      <a:pt x="240" y="6139"/>
                      <a:pt x="450" y="6289"/>
                      <a:pt x="690" y="6319"/>
                    </a:cubicBezTo>
                    <a:cubicBezTo>
                      <a:pt x="1216" y="6453"/>
                      <a:pt x="1742" y="6505"/>
                      <a:pt x="2268" y="6505"/>
                    </a:cubicBezTo>
                    <a:cubicBezTo>
                      <a:pt x="3269" y="6505"/>
                      <a:pt x="4270" y="6316"/>
                      <a:pt x="5271" y="6139"/>
                    </a:cubicBezTo>
                    <a:cubicBezTo>
                      <a:pt x="6708" y="5900"/>
                      <a:pt x="8145" y="5989"/>
                      <a:pt x="9613" y="5870"/>
                    </a:cubicBezTo>
                    <a:cubicBezTo>
                      <a:pt x="9786" y="5843"/>
                      <a:pt x="9960" y="5830"/>
                      <a:pt x="10134" y="5830"/>
                    </a:cubicBezTo>
                    <a:cubicBezTo>
                      <a:pt x="10743" y="5830"/>
                      <a:pt x="11346" y="5993"/>
                      <a:pt x="11858" y="6319"/>
                    </a:cubicBezTo>
                    <a:cubicBezTo>
                      <a:pt x="12128" y="6498"/>
                      <a:pt x="12367" y="6768"/>
                      <a:pt x="12607" y="6977"/>
                    </a:cubicBezTo>
                    <a:cubicBezTo>
                      <a:pt x="13073" y="7346"/>
                      <a:pt x="13652" y="7539"/>
                      <a:pt x="14231" y="7539"/>
                    </a:cubicBezTo>
                    <a:cubicBezTo>
                      <a:pt x="14544" y="7539"/>
                      <a:pt x="14857" y="7482"/>
                      <a:pt x="15152" y="7367"/>
                    </a:cubicBezTo>
                    <a:cubicBezTo>
                      <a:pt x="17158" y="6468"/>
                      <a:pt x="15961" y="4223"/>
                      <a:pt x="15422" y="2815"/>
                    </a:cubicBezTo>
                    <a:cubicBezTo>
                      <a:pt x="15122" y="2037"/>
                      <a:pt x="15002" y="1318"/>
                      <a:pt x="14404" y="659"/>
                    </a:cubicBezTo>
                    <a:cubicBezTo>
                      <a:pt x="14074" y="240"/>
                      <a:pt x="13535" y="1"/>
                      <a:pt x="129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8"/>
              <p:cNvSpPr/>
              <p:nvPr/>
            </p:nvSpPr>
            <p:spPr>
              <a:xfrm>
                <a:off x="4245225" y="1672175"/>
                <a:ext cx="222375" cy="402050"/>
              </a:xfrm>
              <a:custGeom>
                <a:avLst/>
                <a:gdLst/>
                <a:ahLst/>
                <a:cxnLst/>
                <a:rect l="l" t="t" r="r" b="b"/>
                <a:pathLst>
                  <a:path w="8895" h="16082" extrusionOk="0">
                    <a:moveTo>
                      <a:pt x="5458" y="0"/>
                    </a:moveTo>
                    <a:cubicBezTo>
                      <a:pt x="4399" y="0"/>
                      <a:pt x="3242" y="909"/>
                      <a:pt x="2396" y="1453"/>
                    </a:cubicBezTo>
                    <a:cubicBezTo>
                      <a:pt x="1678" y="1902"/>
                      <a:pt x="989" y="2172"/>
                      <a:pt x="480" y="2890"/>
                    </a:cubicBezTo>
                    <a:cubicBezTo>
                      <a:pt x="151" y="3310"/>
                      <a:pt x="1" y="3849"/>
                      <a:pt x="91" y="4388"/>
                    </a:cubicBezTo>
                    <a:cubicBezTo>
                      <a:pt x="330" y="4986"/>
                      <a:pt x="749" y="5466"/>
                      <a:pt x="1348" y="5705"/>
                    </a:cubicBezTo>
                    <a:lnTo>
                      <a:pt x="1438" y="5795"/>
                    </a:lnTo>
                    <a:cubicBezTo>
                      <a:pt x="1977" y="6034"/>
                      <a:pt x="2486" y="6334"/>
                      <a:pt x="2935" y="6723"/>
                    </a:cubicBezTo>
                    <a:cubicBezTo>
                      <a:pt x="4073" y="7831"/>
                      <a:pt x="5001" y="12083"/>
                      <a:pt x="5271" y="12742"/>
                    </a:cubicBezTo>
                    <a:cubicBezTo>
                      <a:pt x="5630" y="13580"/>
                      <a:pt x="5960" y="14389"/>
                      <a:pt x="6349" y="15197"/>
                    </a:cubicBezTo>
                    <a:cubicBezTo>
                      <a:pt x="6439" y="15467"/>
                      <a:pt x="6588" y="15706"/>
                      <a:pt x="6798" y="15886"/>
                    </a:cubicBezTo>
                    <a:cubicBezTo>
                      <a:pt x="7009" y="16032"/>
                      <a:pt x="7256" y="16081"/>
                      <a:pt x="7510" y="16081"/>
                    </a:cubicBezTo>
                    <a:cubicBezTo>
                      <a:pt x="7723" y="16081"/>
                      <a:pt x="7940" y="16047"/>
                      <a:pt x="8145" y="16006"/>
                    </a:cubicBezTo>
                    <a:cubicBezTo>
                      <a:pt x="8295" y="15976"/>
                      <a:pt x="8475" y="15916"/>
                      <a:pt x="8595" y="15826"/>
                    </a:cubicBezTo>
                    <a:cubicBezTo>
                      <a:pt x="8774" y="15646"/>
                      <a:pt x="8834" y="15437"/>
                      <a:pt x="8834" y="15197"/>
                    </a:cubicBezTo>
                    <a:cubicBezTo>
                      <a:pt x="8894" y="13610"/>
                      <a:pt x="8295" y="12203"/>
                      <a:pt x="7696" y="10736"/>
                    </a:cubicBezTo>
                    <a:cubicBezTo>
                      <a:pt x="7187" y="9358"/>
                      <a:pt x="6948" y="7951"/>
                      <a:pt x="6529" y="6543"/>
                    </a:cubicBezTo>
                    <a:cubicBezTo>
                      <a:pt x="6259" y="5795"/>
                      <a:pt x="6259" y="4956"/>
                      <a:pt x="6529" y="4238"/>
                    </a:cubicBezTo>
                    <a:cubicBezTo>
                      <a:pt x="6678" y="3908"/>
                      <a:pt x="6888" y="3639"/>
                      <a:pt x="7038" y="3369"/>
                    </a:cubicBezTo>
                    <a:cubicBezTo>
                      <a:pt x="7457" y="2531"/>
                      <a:pt x="7397" y="1543"/>
                      <a:pt x="6888" y="794"/>
                    </a:cubicBezTo>
                    <a:cubicBezTo>
                      <a:pt x="6466" y="216"/>
                      <a:pt x="5974" y="0"/>
                      <a:pt x="54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8"/>
              <p:cNvSpPr/>
              <p:nvPr/>
            </p:nvSpPr>
            <p:spPr>
              <a:xfrm>
                <a:off x="3643375" y="2051725"/>
                <a:ext cx="364575" cy="293825"/>
              </a:xfrm>
              <a:custGeom>
                <a:avLst/>
                <a:gdLst/>
                <a:ahLst/>
                <a:cxnLst/>
                <a:rect l="l" t="t" r="r" b="b"/>
                <a:pathLst>
                  <a:path w="14583" h="11753" extrusionOk="0">
                    <a:moveTo>
                      <a:pt x="3096" y="1"/>
                    </a:moveTo>
                    <a:cubicBezTo>
                      <a:pt x="1443" y="1"/>
                      <a:pt x="1033" y="2187"/>
                      <a:pt x="599" y="3489"/>
                    </a:cubicBezTo>
                    <a:cubicBezTo>
                      <a:pt x="360" y="4267"/>
                      <a:pt x="0" y="4926"/>
                      <a:pt x="60" y="5794"/>
                    </a:cubicBezTo>
                    <a:cubicBezTo>
                      <a:pt x="60" y="6333"/>
                      <a:pt x="300" y="6842"/>
                      <a:pt x="719" y="7201"/>
                    </a:cubicBezTo>
                    <a:cubicBezTo>
                      <a:pt x="1086" y="7405"/>
                      <a:pt x="1509" y="7512"/>
                      <a:pt x="1940" y="7512"/>
                    </a:cubicBezTo>
                    <a:cubicBezTo>
                      <a:pt x="2141" y="7512"/>
                      <a:pt x="2345" y="7489"/>
                      <a:pt x="2546" y="7441"/>
                    </a:cubicBezTo>
                    <a:lnTo>
                      <a:pt x="2665" y="7411"/>
                    </a:lnTo>
                    <a:cubicBezTo>
                      <a:pt x="3162" y="7254"/>
                      <a:pt x="3659" y="7166"/>
                      <a:pt x="4175" y="7166"/>
                    </a:cubicBezTo>
                    <a:cubicBezTo>
                      <a:pt x="4250" y="7166"/>
                      <a:pt x="4326" y="7168"/>
                      <a:pt x="4402" y="7172"/>
                    </a:cubicBezTo>
                    <a:cubicBezTo>
                      <a:pt x="5989" y="7321"/>
                      <a:pt x="9403" y="9986"/>
                      <a:pt x="10061" y="10316"/>
                    </a:cubicBezTo>
                    <a:cubicBezTo>
                      <a:pt x="10840" y="10735"/>
                      <a:pt x="11618" y="11154"/>
                      <a:pt x="12427" y="11543"/>
                    </a:cubicBezTo>
                    <a:cubicBezTo>
                      <a:pt x="12666" y="11663"/>
                      <a:pt x="12936" y="11753"/>
                      <a:pt x="13205" y="11753"/>
                    </a:cubicBezTo>
                    <a:cubicBezTo>
                      <a:pt x="13684" y="11723"/>
                      <a:pt x="14044" y="11364"/>
                      <a:pt x="14343" y="11004"/>
                    </a:cubicBezTo>
                    <a:cubicBezTo>
                      <a:pt x="14463" y="10885"/>
                      <a:pt x="14523" y="10735"/>
                      <a:pt x="14583" y="10585"/>
                    </a:cubicBezTo>
                    <a:cubicBezTo>
                      <a:pt x="14583" y="10346"/>
                      <a:pt x="14493" y="10106"/>
                      <a:pt x="14343" y="9926"/>
                    </a:cubicBezTo>
                    <a:cubicBezTo>
                      <a:pt x="13385" y="8669"/>
                      <a:pt x="12008" y="7980"/>
                      <a:pt x="10660" y="7231"/>
                    </a:cubicBezTo>
                    <a:cubicBezTo>
                      <a:pt x="9373" y="6513"/>
                      <a:pt x="8295" y="5555"/>
                      <a:pt x="7067" y="4716"/>
                    </a:cubicBezTo>
                    <a:cubicBezTo>
                      <a:pt x="6378" y="4327"/>
                      <a:pt x="5839" y="3698"/>
                      <a:pt x="5570" y="2950"/>
                    </a:cubicBezTo>
                    <a:cubicBezTo>
                      <a:pt x="5480" y="2650"/>
                      <a:pt x="5450" y="2291"/>
                      <a:pt x="5390" y="1991"/>
                    </a:cubicBezTo>
                    <a:cubicBezTo>
                      <a:pt x="5211" y="1063"/>
                      <a:pt x="4522" y="344"/>
                      <a:pt x="3653" y="75"/>
                    </a:cubicBezTo>
                    <a:cubicBezTo>
                      <a:pt x="3453" y="24"/>
                      <a:pt x="3268" y="1"/>
                      <a:pt x="30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8"/>
              <p:cNvSpPr/>
              <p:nvPr/>
            </p:nvSpPr>
            <p:spPr>
              <a:xfrm>
                <a:off x="4133700" y="2605950"/>
                <a:ext cx="331650" cy="293625"/>
              </a:xfrm>
              <a:custGeom>
                <a:avLst/>
                <a:gdLst/>
                <a:ahLst/>
                <a:cxnLst/>
                <a:rect l="l" t="t" r="r" b="b"/>
                <a:pathLst>
                  <a:path w="13266" h="11745" extrusionOk="0">
                    <a:moveTo>
                      <a:pt x="6541" y="1"/>
                    </a:moveTo>
                    <a:cubicBezTo>
                      <a:pt x="6486" y="1"/>
                      <a:pt x="6432" y="2"/>
                      <a:pt x="6378" y="4"/>
                    </a:cubicBezTo>
                    <a:cubicBezTo>
                      <a:pt x="5151" y="94"/>
                      <a:pt x="4013" y="663"/>
                      <a:pt x="3144" y="1561"/>
                    </a:cubicBezTo>
                    <a:cubicBezTo>
                      <a:pt x="599" y="4166"/>
                      <a:pt x="0" y="10365"/>
                      <a:pt x="4642" y="11562"/>
                    </a:cubicBezTo>
                    <a:cubicBezTo>
                      <a:pt x="5081" y="11687"/>
                      <a:pt x="5548" y="11745"/>
                      <a:pt x="6024" y="11745"/>
                    </a:cubicBezTo>
                    <a:cubicBezTo>
                      <a:pt x="7947" y="11745"/>
                      <a:pt x="10023" y="10804"/>
                      <a:pt x="11079" y="9556"/>
                    </a:cubicBezTo>
                    <a:cubicBezTo>
                      <a:pt x="13265" y="6951"/>
                      <a:pt x="11798" y="1980"/>
                      <a:pt x="8594" y="483"/>
                    </a:cubicBezTo>
                    <a:cubicBezTo>
                      <a:pt x="7955" y="178"/>
                      <a:pt x="7239" y="1"/>
                      <a:pt x="65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8"/>
              <p:cNvSpPr/>
              <p:nvPr/>
            </p:nvSpPr>
            <p:spPr>
              <a:xfrm>
                <a:off x="4243000" y="2646325"/>
                <a:ext cx="142250" cy="125225"/>
              </a:xfrm>
              <a:custGeom>
                <a:avLst/>
                <a:gdLst/>
                <a:ahLst/>
                <a:cxnLst/>
                <a:rect l="l" t="t" r="r" b="b"/>
                <a:pathLst>
                  <a:path w="5690" h="5009" extrusionOk="0">
                    <a:moveTo>
                      <a:pt x="2852" y="0"/>
                    </a:moveTo>
                    <a:cubicBezTo>
                      <a:pt x="2810" y="0"/>
                      <a:pt x="2767" y="2"/>
                      <a:pt x="2725" y="6"/>
                    </a:cubicBezTo>
                    <a:cubicBezTo>
                      <a:pt x="2186" y="36"/>
                      <a:pt x="1707" y="276"/>
                      <a:pt x="1347" y="665"/>
                    </a:cubicBezTo>
                    <a:cubicBezTo>
                      <a:pt x="240" y="1773"/>
                      <a:pt x="0" y="4438"/>
                      <a:pt x="1976" y="4947"/>
                    </a:cubicBezTo>
                    <a:cubicBezTo>
                      <a:pt x="2179" y="4988"/>
                      <a:pt x="2382" y="5009"/>
                      <a:pt x="2584" y="5009"/>
                    </a:cubicBezTo>
                    <a:cubicBezTo>
                      <a:pt x="3397" y="5009"/>
                      <a:pt x="4179" y="4678"/>
                      <a:pt x="4731" y="4078"/>
                    </a:cubicBezTo>
                    <a:cubicBezTo>
                      <a:pt x="5689" y="2970"/>
                      <a:pt x="5060" y="845"/>
                      <a:pt x="3683" y="216"/>
                    </a:cubicBezTo>
                    <a:cubicBezTo>
                      <a:pt x="3422" y="85"/>
                      <a:pt x="3139" y="0"/>
                      <a:pt x="28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8"/>
              <p:cNvSpPr/>
              <p:nvPr/>
            </p:nvSpPr>
            <p:spPr>
              <a:xfrm>
                <a:off x="4277425" y="2680150"/>
                <a:ext cx="29225" cy="26050"/>
              </a:xfrm>
              <a:custGeom>
                <a:avLst/>
                <a:gdLst/>
                <a:ahLst/>
                <a:cxnLst/>
                <a:rect l="l" t="t" r="r" b="b"/>
                <a:pathLst>
                  <a:path w="1169" h="1042" extrusionOk="0">
                    <a:moveTo>
                      <a:pt x="569" y="1"/>
                    </a:moveTo>
                    <a:cubicBezTo>
                      <a:pt x="450" y="30"/>
                      <a:pt x="360" y="60"/>
                      <a:pt x="300" y="150"/>
                    </a:cubicBezTo>
                    <a:cubicBezTo>
                      <a:pt x="60" y="390"/>
                      <a:pt x="0" y="929"/>
                      <a:pt x="420" y="1019"/>
                    </a:cubicBezTo>
                    <a:cubicBezTo>
                      <a:pt x="474" y="1034"/>
                      <a:pt x="528" y="1042"/>
                      <a:pt x="581" y="1042"/>
                    </a:cubicBezTo>
                    <a:cubicBezTo>
                      <a:pt x="734" y="1042"/>
                      <a:pt x="878" y="980"/>
                      <a:pt x="989" y="869"/>
                    </a:cubicBezTo>
                    <a:cubicBezTo>
                      <a:pt x="1168" y="569"/>
                      <a:pt x="1048" y="210"/>
                      <a:pt x="779" y="60"/>
                    </a:cubicBezTo>
                    <a:cubicBezTo>
                      <a:pt x="689" y="30"/>
                      <a:pt x="629" y="1"/>
                      <a:pt x="5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8"/>
              <p:cNvSpPr/>
              <p:nvPr/>
            </p:nvSpPr>
            <p:spPr>
              <a:xfrm>
                <a:off x="4666700" y="2525950"/>
                <a:ext cx="331625" cy="293700"/>
              </a:xfrm>
              <a:custGeom>
                <a:avLst/>
                <a:gdLst/>
                <a:ahLst/>
                <a:cxnLst/>
                <a:rect l="l" t="t" r="r" b="b"/>
                <a:pathLst>
                  <a:path w="13265" h="11748" extrusionOk="0">
                    <a:moveTo>
                      <a:pt x="6378" y="0"/>
                    </a:moveTo>
                    <a:cubicBezTo>
                      <a:pt x="5120" y="120"/>
                      <a:pt x="3982" y="659"/>
                      <a:pt x="3144" y="1557"/>
                    </a:cubicBezTo>
                    <a:cubicBezTo>
                      <a:pt x="569" y="4162"/>
                      <a:pt x="0" y="10361"/>
                      <a:pt x="4641" y="11588"/>
                    </a:cubicBezTo>
                    <a:cubicBezTo>
                      <a:pt x="5064" y="11697"/>
                      <a:pt x="5513" y="11748"/>
                      <a:pt x="5970" y="11748"/>
                    </a:cubicBezTo>
                    <a:cubicBezTo>
                      <a:pt x="7908" y="11748"/>
                      <a:pt x="10013" y="10836"/>
                      <a:pt x="11079" y="9552"/>
                    </a:cubicBezTo>
                    <a:cubicBezTo>
                      <a:pt x="13265" y="6947"/>
                      <a:pt x="11798" y="1976"/>
                      <a:pt x="8564" y="479"/>
                    </a:cubicBezTo>
                    <a:cubicBezTo>
                      <a:pt x="7875" y="150"/>
                      <a:pt x="7127" y="0"/>
                      <a:pt x="63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8"/>
              <p:cNvSpPr/>
              <p:nvPr/>
            </p:nvSpPr>
            <p:spPr>
              <a:xfrm>
                <a:off x="4771500" y="2526600"/>
                <a:ext cx="226825" cy="293325"/>
              </a:xfrm>
              <a:custGeom>
                <a:avLst/>
                <a:gdLst/>
                <a:ahLst/>
                <a:cxnLst/>
                <a:rect l="l" t="t" r="r" b="b"/>
                <a:pathLst>
                  <a:path w="9073" h="11733" extrusionOk="0">
                    <a:moveTo>
                      <a:pt x="2348" y="1"/>
                    </a:moveTo>
                    <a:cubicBezTo>
                      <a:pt x="2294" y="1"/>
                      <a:pt x="2240" y="2"/>
                      <a:pt x="2186" y="4"/>
                    </a:cubicBezTo>
                    <a:lnTo>
                      <a:pt x="1946" y="4"/>
                    </a:lnTo>
                    <a:cubicBezTo>
                      <a:pt x="2096" y="34"/>
                      <a:pt x="2246" y="124"/>
                      <a:pt x="2366" y="184"/>
                    </a:cubicBezTo>
                    <a:cubicBezTo>
                      <a:pt x="5599" y="1651"/>
                      <a:pt x="7067" y="6622"/>
                      <a:pt x="4881" y="9257"/>
                    </a:cubicBezTo>
                    <a:cubicBezTo>
                      <a:pt x="3863" y="10454"/>
                      <a:pt x="1887" y="11353"/>
                      <a:pt x="0" y="11413"/>
                    </a:cubicBezTo>
                    <a:cubicBezTo>
                      <a:pt x="150" y="11472"/>
                      <a:pt x="300" y="11502"/>
                      <a:pt x="419" y="11562"/>
                    </a:cubicBezTo>
                    <a:cubicBezTo>
                      <a:pt x="856" y="11679"/>
                      <a:pt x="1318" y="11733"/>
                      <a:pt x="1788" y="11733"/>
                    </a:cubicBezTo>
                    <a:cubicBezTo>
                      <a:pt x="3735" y="11733"/>
                      <a:pt x="5826" y="10804"/>
                      <a:pt x="6887" y="9526"/>
                    </a:cubicBezTo>
                    <a:cubicBezTo>
                      <a:pt x="9073" y="6921"/>
                      <a:pt x="7606" y="1950"/>
                      <a:pt x="4402" y="483"/>
                    </a:cubicBezTo>
                    <a:cubicBezTo>
                      <a:pt x="3763" y="178"/>
                      <a:pt x="3046" y="1"/>
                      <a:pt x="2348" y="1"/>
                    </a:cubicBez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8"/>
              <p:cNvSpPr/>
              <p:nvPr/>
            </p:nvSpPr>
            <p:spPr>
              <a:xfrm>
                <a:off x="4728825" y="2659950"/>
                <a:ext cx="142250" cy="125450"/>
              </a:xfrm>
              <a:custGeom>
                <a:avLst/>
                <a:gdLst/>
                <a:ahLst/>
                <a:cxnLst/>
                <a:rect l="l" t="t" r="r" b="b"/>
                <a:pathLst>
                  <a:path w="5690" h="5018" extrusionOk="0">
                    <a:moveTo>
                      <a:pt x="2755" y="0"/>
                    </a:moveTo>
                    <a:cubicBezTo>
                      <a:pt x="2216" y="30"/>
                      <a:pt x="1707" y="270"/>
                      <a:pt x="1348" y="659"/>
                    </a:cubicBezTo>
                    <a:cubicBezTo>
                      <a:pt x="240" y="1797"/>
                      <a:pt x="0" y="4432"/>
                      <a:pt x="1977" y="4941"/>
                    </a:cubicBezTo>
                    <a:cubicBezTo>
                      <a:pt x="2197" y="4993"/>
                      <a:pt x="2419" y="5018"/>
                      <a:pt x="2639" y="5018"/>
                    </a:cubicBezTo>
                    <a:cubicBezTo>
                      <a:pt x="3433" y="5018"/>
                      <a:pt x="4198" y="4689"/>
                      <a:pt x="4761" y="4102"/>
                    </a:cubicBezTo>
                    <a:cubicBezTo>
                      <a:pt x="5690" y="2964"/>
                      <a:pt x="5061" y="838"/>
                      <a:pt x="3683" y="210"/>
                    </a:cubicBezTo>
                    <a:cubicBezTo>
                      <a:pt x="3384" y="60"/>
                      <a:pt x="3055" y="0"/>
                      <a:pt x="27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8"/>
              <p:cNvSpPr/>
              <p:nvPr/>
            </p:nvSpPr>
            <p:spPr>
              <a:xfrm>
                <a:off x="4423850" y="2892975"/>
                <a:ext cx="308000" cy="129275"/>
              </a:xfrm>
              <a:custGeom>
                <a:avLst/>
                <a:gdLst/>
                <a:ahLst/>
                <a:cxnLst/>
                <a:rect l="l" t="t" r="r" b="b"/>
                <a:pathLst>
                  <a:path w="12320" h="5171" extrusionOk="0">
                    <a:moveTo>
                      <a:pt x="9753" y="1"/>
                    </a:moveTo>
                    <a:cubicBezTo>
                      <a:pt x="9573" y="1"/>
                      <a:pt x="9390" y="26"/>
                      <a:pt x="9205" y="81"/>
                    </a:cubicBezTo>
                    <a:cubicBezTo>
                      <a:pt x="8456" y="291"/>
                      <a:pt x="8127" y="950"/>
                      <a:pt x="7887" y="1608"/>
                    </a:cubicBezTo>
                    <a:cubicBezTo>
                      <a:pt x="7828" y="1818"/>
                      <a:pt x="7708" y="1998"/>
                      <a:pt x="7558" y="2147"/>
                    </a:cubicBezTo>
                    <a:cubicBezTo>
                      <a:pt x="7528" y="2177"/>
                      <a:pt x="7468" y="2177"/>
                      <a:pt x="7558" y="2177"/>
                    </a:cubicBezTo>
                    <a:lnTo>
                      <a:pt x="7431" y="2177"/>
                    </a:lnTo>
                    <a:cubicBezTo>
                      <a:pt x="7399" y="2155"/>
                      <a:pt x="7335" y="2117"/>
                      <a:pt x="7319" y="2117"/>
                    </a:cubicBezTo>
                    <a:cubicBezTo>
                      <a:pt x="7319" y="2097"/>
                      <a:pt x="7249" y="2049"/>
                      <a:pt x="7233" y="2049"/>
                    </a:cubicBezTo>
                    <a:cubicBezTo>
                      <a:pt x="7226" y="2049"/>
                      <a:pt x="7230" y="2059"/>
                      <a:pt x="7259" y="2087"/>
                    </a:cubicBezTo>
                    <a:lnTo>
                      <a:pt x="7139" y="1968"/>
                    </a:lnTo>
                    <a:lnTo>
                      <a:pt x="6869" y="1728"/>
                    </a:lnTo>
                    <a:cubicBezTo>
                      <a:pt x="6690" y="1549"/>
                      <a:pt x="6510" y="1399"/>
                      <a:pt x="6271" y="1279"/>
                    </a:cubicBezTo>
                    <a:cubicBezTo>
                      <a:pt x="6073" y="1169"/>
                      <a:pt x="5855" y="1116"/>
                      <a:pt x="5638" y="1116"/>
                    </a:cubicBezTo>
                    <a:cubicBezTo>
                      <a:pt x="5263" y="1116"/>
                      <a:pt x="4889" y="1275"/>
                      <a:pt x="4624" y="1578"/>
                    </a:cubicBezTo>
                    <a:cubicBezTo>
                      <a:pt x="4414" y="1818"/>
                      <a:pt x="4264" y="2117"/>
                      <a:pt x="4145" y="2417"/>
                    </a:cubicBezTo>
                    <a:cubicBezTo>
                      <a:pt x="4085" y="2656"/>
                      <a:pt x="3995" y="2866"/>
                      <a:pt x="3845" y="3046"/>
                    </a:cubicBezTo>
                    <a:cubicBezTo>
                      <a:pt x="3815" y="3106"/>
                      <a:pt x="3755" y="3165"/>
                      <a:pt x="3665" y="3195"/>
                    </a:cubicBezTo>
                    <a:cubicBezTo>
                      <a:pt x="3635" y="3195"/>
                      <a:pt x="3635" y="3195"/>
                      <a:pt x="3576" y="3165"/>
                    </a:cubicBezTo>
                    <a:cubicBezTo>
                      <a:pt x="3366" y="3016"/>
                      <a:pt x="3186" y="2836"/>
                      <a:pt x="3007" y="2626"/>
                    </a:cubicBezTo>
                    <a:cubicBezTo>
                      <a:pt x="2715" y="2404"/>
                      <a:pt x="2371" y="2291"/>
                      <a:pt x="2030" y="2291"/>
                    </a:cubicBezTo>
                    <a:cubicBezTo>
                      <a:pt x="1636" y="2291"/>
                      <a:pt x="1245" y="2441"/>
                      <a:pt x="941" y="2746"/>
                    </a:cubicBezTo>
                    <a:cubicBezTo>
                      <a:pt x="342" y="3225"/>
                      <a:pt x="192" y="4034"/>
                      <a:pt x="72" y="4752"/>
                    </a:cubicBezTo>
                    <a:cubicBezTo>
                      <a:pt x="0" y="5005"/>
                      <a:pt x="200" y="5171"/>
                      <a:pt x="396" y="5171"/>
                    </a:cubicBezTo>
                    <a:cubicBezTo>
                      <a:pt x="525" y="5171"/>
                      <a:pt x="653" y="5099"/>
                      <a:pt x="701" y="4932"/>
                    </a:cubicBezTo>
                    <a:cubicBezTo>
                      <a:pt x="851" y="4393"/>
                      <a:pt x="1030" y="3704"/>
                      <a:pt x="1539" y="3405"/>
                    </a:cubicBezTo>
                    <a:cubicBezTo>
                      <a:pt x="1689" y="3315"/>
                      <a:pt x="1899" y="3285"/>
                      <a:pt x="2078" y="3285"/>
                    </a:cubicBezTo>
                    <a:cubicBezTo>
                      <a:pt x="2288" y="3315"/>
                      <a:pt x="2438" y="3525"/>
                      <a:pt x="2617" y="3704"/>
                    </a:cubicBezTo>
                    <a:cubicBezTo>
                      <a:pt x="2919" y="4006"/>
                      <a:pt x="3297" y="4245"/>
                      <a:pt x="3708" y="4245"/>
                    </a:cubicBezTo>
                    <a:cubicBezTo>
                      <a:pt x="3869" y="4245"/>
                      <a:pt x="4036" y="4208"/>
                      <a:pt x="4204" y="4124"/>
                    </a:cubicBezTo>
                    <a:cubicBezTo>
                      <a:pt x="4743" y="3854"/>
                      <a:pt x="4953" y="3285"/>
                      <a:pt x="5193" y="2776"/>
                    </a:cubicBezTo>
                    <a:cubicBezTo>
                      <a:pt x="5252" y="2597"/>
                      <a:pt x="5342" y="2417"/>
                      <a:pt x="5492" y="2267"/>
                    </a:cubicBezTo>
                    <a:cubicBezTo>
                      <a:pt x="5492" y="2267"/>
                      <a:pt x="5529" y="2248"/>
                      <a:pt x="5552" y="2237"/>
                    </a:cubicBezTo>
                    <a:lnTo>
                      <a:pt x="5612" y="2237"/>
                    </a:lnTo>
                    <a:cubicBezTo>
                      <a:pt x="5612" y="2237"/>
                      <a:pt x="5666" y="2248"/>
                      <a:pt x="5689" y="2250"/>
                    </a:cubicBezTo>
                    <a:lnTo>
                      <a:pt x="5689" y="2250"/>
                    </a:lnTo>
                    <a:cubicBezTo>
                      <a:pt x="6013" y="2486"/>
                      <a:pt x="6336" y="2751"/>
                      <a:pt x="6630" y="3016"/>
                    </a:cubicBezTo>
                    <a:cubicBezTo>
                      <a:pt x="6892" y="3225"/>
                      <a:pt x="7204" y="3333"/>
                      <a:pt x="7515" y="3333"/>
                    </a:cubicBezTo>
                    <a:cubicBezTo>
                      <a:pt x="7737" y="3333"/>
                      <a:pt x="7957" y="3278"/>
                      <a:pt x="8157" y="3165"/>
                    </a:cubicBezTo>
                    <a:cubicBezTo>
                      <a:pt x="8756" y="2836"/>
                      <a:pt x="8906" y="2207"/>
                      <a:pt x="9115" y="1638"/>
                    </a:cubicBezTo>
                    <a:cubicBezTo>
                      <a:pt x="9175" y="1429"/>
                      <a:pt x="9325" y="1279"/>
                      <a:pt x="9504" y="1189"/>
                    </a:cubicBezTo>
                    <a:cubicBezTo>
                      <a:pt x="9554" y="1182"/>
                      <a:pt x="9605" y="1178"/>
                      <a:pt x="9657" y="1178"/>
                    </a:cubicBezTo>
                    <a:cubicBezTo>
                      <a:pt x="9824" y="1178"/>
                      <a:pt x="9996" y="1217"/>
                      <a:pt x="10133" y="1309"/>
                    </a:cubicBezTo>
                    <a:cubicBezTo>
                      <a:pt x="10672" y="1638"/>
                      <a:pt x="10882" y="2357"/>
                      <a:pt x="11271" y="2806"/>
                    </a:cubicBezTo>
                    <a:cubicBezTo>
                      <a:pt x="11382" y="2935"/>
                      <a:pt x="11537" y="2996"/>
                      <a:pt x="11697" y="2996"/>
                    </a:cubicBezTo>
                    <a:cubicBezTo>
                      <a:pt x="11796" y="2996"/>
                      <a:pt x="11897" y="2972"/>
                      <a:pt x="11990" y="2926"/>
                    </a:cubicBezTo>
                    <a:cubicBezTo>
                      <a:pt x="12229" y="2776"/>
                      <a:pt x="12319" y="2507"/>
                      <a:pt x="12259" y="2237"/>
                    </a:cubicBezTo>
                    <a:cubicBezTo>
                      <a:pt x="11973" y="1119"/>
                      <a:pt x="10942" y="1"/>
                      <a:pt x="97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8"/>
              <p:cNvSpPr/>
              <p:nvPr/>
            </p:nvSpPr>
            <p:spPr>
              <a:xfrm>
                <a:off x="4774475" y="2737050"/>
                <a:ext cx="28475" cy="25650"/>
              </a:xfrm>
              <a:custGeom>
                <a:avLst/>
                <a:gdLst/>
                <a:ahLst/>
                <a:cxnLst/>
                <a:rect l="l" t="t" r="r" b="b"/>
                <a:pathLst>
                  <a:path w="1139" h="1026" extrusionOk="0">
                    <a:moveTo>
                      <a:pt x="570" y="0"/>
                    </a:moveTo>
                    <a:cubicBezTo>
                      <a:pt x="450" y="0"/>
                      <a:pt x="330" y="60"/>
                      <a:pt x="270" y="120"/>
                    </a:cubicBezTo>
                    <a:cubicBezTo>
                      <a:pt x="61" y="360"/>
                      <a:pt x="1" y="899"/>
                      <a:pt x="390" y="1018"/>
                    </a:cubicBezTo>
                    <a:cubicBezTo>
                      <a:pt x="425" y="1023"/>
                      <a:pt x="460" y="1026"/>
                      <a:pt x="495" y="1026"/>
                    </a:cubicBezTo>
                    <a:cubicBezTo>
                      <a:pt x="668" y="1026"/>
                      <a:pt x="834" y="963"/>
                      <a:pt x="959" y="839"/>
                    </a:cubicBezTo>
                    <a:cubicBezTo>
                      <a:pt x="1139" y="569"/>
                      <a:pt x="1049" y="180"/>
                      <a:pt x="749" y="30"/>
                    </a:cubicBezTo>
                    <a:cubicBezTo>
                      <a:pt x="690" y="0"/>
                      <a:pt x="630" y="0"/>
                      <a:pt x="5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8"/>
              <p:cNvSpPr/>
              <p:nvPr/>
            </p:nvSpPr>
            <p:spPr>
              <a:xfrm>
                <a:off x="5050450" y="2183225"/>
                <a:ext cx="132775" cy="192175"/>
              </a:xfrm>
              <a:custGeom>
                <a:avLst/>
                <a:gdLst/>
                <a:ahLst/>
                <a:cxnLst/>
                <a:rect l="l" t="t" r="r" b="b"/>
                <a:pathLst>
                  <a:path w="5311" h="7687" extrusionOk="0">
                    <a:moveTo>
                      <a:pt x="336" y="1"/>
                    </a:moveTo>
                    <a:cubicBezTo>
                      <a:pt x="120" y="1"/>
                      <a:pt x="0" y="333"/>
                      <a:pt x="221" y="504"/>
                    </a:cubicBezTo>
                    <a:lnTo>
                      <a:pt x="191" y="534"/>
                    </a:lnTo>
                    <a:cubicBezTo>
                      <a:pt x="460" y="774"/>
                      <a:pt x="700" y="1013"/>
                      <a:pt x="909" y="1283"/>
                    </a:cubicBezTo>
                    <a:cubicBezTo>
                      <a:pt x="1179" y="1612"/>
                      <a:pt x="1478" y="1941"/>
                      <a:pt x="1718" y="2301"/>
                    </a:cubicBezTo>
                    <a:cubicBezTo>
                      <a:pt x="2047" y="2750"/>
                      <a:pt x="2317" y="3199"/>
                      <a:pt x="2616" y="3678"/>
                    </a:cubicBezTo>
                    <a:cubicBezTo>
                      <a:pt x="2766" y="3918"/>
                      <a:pt x="2886" y="4187"/>
                      <a:pt x="3035" y="4457"/>
                    </a:cubicBezTo>
                    <a:cubicBezTo>
                      <a:pt x="3155" y="4726"/>
                      <a:pt x="3305" y="5056"/>
                      <a:pt x="3395" y="5235"/>
                    </a:cubicBezTo>
                    <a:cubicBezTo>
                      <a:pt x="3574" y="5625"/>
                      <a:pt x="3694" y="6014"/>
                      <a:pt x="3874" y="6403"/>
                    </a:cubicBezTo>
                    <a:cubicBezTo>
                      <a:pt x="3993" y="6702"/>
                      <a:pt x="4203" y="7092"/>
                      <a:pt x="4353" y="7451"/>
                    </a:cubicBezTo>
                    <a:cubicBezTo>
                      <a:pt x="4457" y="7614"/>
                      <a:pt x="4620" y="7686"/>
                      <a:pt x="4782" y="7686"/>
                    </a:cubicBezTo>
                    <a:cubicBezTo>
                      <a:pt x="5038" y="7686"/>
                      <a:pt x="5293" y="7505"/>
                      <a:pt x="5311" y="7212"/>
                    </a:cubicBezTo>
                    <a:cubicBezTo>
                      <a:pt x="5281" y="6792"/>
                      <a:pt x="5221" y="6403"/>
                      <a:pt x="5131" y="6014"/>
                    </a:cubicBezTo>
                    <a:cubicBezTo>
                      <a:pt x="5012" y="5654"/>
                      <a:pt x="4862" y="5325"/>
                      <a:pt x="4712" y="4966"/>
                    </a:cubicBezTo>
                    <a:cubicBezTo>
                      <a:pt x="4413" y="4397"/>
                      <a:pt x="4083" y="3798"/>
                      <a:pt x="3724" y="3259"/>
                    </a:cubicBezTo>
                    <a:cubicBezTo>
                      <a:pt x="3125" y="2361"/>
                      <a:pt x="2377" y="1522"/>
                      <a:pt x="1568" y="804"/>
                    </a:cubicBezTo>
                    <a:cubicBezTo>
                      <a:pt x="1388" y="654"/>
                      <a:pt x="1179" y="504"/>
                      <a:pt x="969" y="384"/>
                    </a:cubicBezTo>
                    <a:cubicBezTo>
                      <a:pt x="819" y="295"/>
                      <a:pt x="640" y="175"/>
                      <a:pt x="490" y="55"/>
                    </a:cubicBezTo>
                    <a:cubicBezTo>
                      <a:pt x="436" y="17"/>
                      <a:pt x="383" y="1"/>
                      <a:pt x="3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8"/>
              <p:cNvSpPr/>
              <p:nvPr/>
            </p:nvSpPr>
            <p:spPr>
              <a:xfrm>
                <a:off x="5180525" y="2415525"/>
                <a:ext cx="45375" cy="103075"/>
              </a:xfrm>
              <a:custGeom>
                <a:avLst/>
                <a:gdLst/>
                <a:ahLst/>
                <a:cxnLst/>
                <a:rect l="l" t="t" r="r" b="b"/>
                <a:pathLst>
                  <a:path w="1815" h="4123" extrusionOk="0">
                    <a:moveTo>
                      <a:pt x="357" y="1"/>
                    </a:moveTo>
                    <a:cubicBezTo>
                      <a:pt x="175" y="1"/>
                      <a:pt x="0" y="171"/>
                      <a:pt x="78" y="405"/>
                    </a:cubicBezTo>
                    <a:lnTo>
                      <a:pt x="108" y="405"/>
                    </a:lnTo>
                    <a:cubicBezTo>
                      <a:pt x="258" y="944"/>
                      <a:pt x="377" y="1513"/>
                      <a:pt x="467" y="2052"/>
                    </a:cubicBezTo>
                    <a:cubicBezTo>
                      <a:pt x="497" y="2201"/>
                      <a:pt x="527" y="2351"/>
                      <a:pt x="557" y="2501"/>
                    </a:cubicBezTo>
                    <a:cubicBezTo>
                      <a:pt x="557" y="2501"/>
                      <a:pt x="578" y="2605"/>
                      <a:pt x="568" y="2605"/>
                    </a:cubicBezTo>
                    <a:cubicBezTo>
                      <a:pt x="565" y="2605"/>
                      <a:pt x="562" y="2601"/>
                      <a:pt x="557" y="2591"/>
                    </a:cubicBezTo>
                    <a:lnTo>
                      <a:pt x="557" y="2591"/>
                    </a:lnTo>
                    <a:cubicBezTo>
                      <a:pt x="557" y="2651"/>
                      <a:pt x="557" y="2740"/>
                      <a:pt x="587" y="2830"/>
                    </a:cubicBezTo>
                    <a:cubicBezTo>
                      <a:pt x="617" y="3130"/>
                      <a:pt x="677" y="3429"/>
                      <a:pt x="797" y="3729"/>
                    </a:cubicBezTo>
                    <a:cubicBezTo>
                      <a:pt x="864" y="3998"/>
                      <a:pt x="1077" y="4122"/>
                      <a:pt x="1291" y="4122"/>
                    </a:cubicBezTo>
                    <a:cubicBezTo>
                      <a:pt x="1553" y="4122"/>
                      <a:pt x="1815" y="3938"/>
                      <a:pt x="1815" y="3609"/>
                    </a:cubicBezTo>
                    <a:cubicBezTo>
                      <a:pt x="1815" y="2980"/>
                      <a:pt x="1665" y="2381"/>
                      <a:pt x="1425" y="1782"/>
                    </a:cubicBezTo>
                    <a:cubicBezTo>
                      <a:pt x="1216" y="1243"/>
                      <a:pt x="946" y="674"/>
                      <a:pt x="617" y="165"/>
                    </a:cubicBezTo>
                    <a:cubicBezTo>
                      <a:pt x="554" y="50"/>
                      <a:pt x="455"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8"/>
              <p:cNvSpPr/>
              <p:nvPr/>
            </p:nvSpPr>
            <p:spPr>
              <a:xfrm>
                <a:off x="5092500" y="2381475"/>
                <a:ext cx="51800" cy="103500"/>
              </a:xfrm>
              <a:custGeom>
                <a:avLst/>
                <a:gdLst/>
                <a:ahLst/>
                <a:cxnLst/>
                <a:rect l="l" t="t" r="r" b="b"/>
                <a:pathLst>
                  <a:path w="2072" h="4140" extrusionOk="0">
                    <a:moveTo>
                      <a:pt x="316" y="1"/>
                    </a:moveTo>
                    <a:cubicBezTo>
                      <a:pt x="157" y="1"/>
                      <a:pt x="0" y="133"/>
                      <a:pt x="66" y="330"/>
                    </a:cubicBezTo>
                    <a:lnTo>
                      <a:pt x="36" y="300"/>
                    </a:lnTo>
                    <a:lnTo>
                      <a:pt x="36" y="300"/>
                    </a:lnTo>
                    <a:cubicBezTo>
                      <a:pt x="156" y="599"/>
                      <a:pt x="245" y="898"/>
                      <a:pt x="365" y="1198"/>
                    </a:cubicBezTo>
                    <a:cubicBezTo>
                      <a:pt x="485" y="1497"/>
                      <a:pt x="605" y="1767"/>
                      <a:pt x="695" y="2066"/>
                    </a:cubicBezTo>
                    <a:cubicBezTo>
                      <a:pt x="754" y="2366"/>
                      <a:pt x="814" y="2665"/>
                      <a:pt x="904" y="2965"/>
                    </a:cubicBezTo>
                    <a:cubicBezTo>
                      <a:pt x="994" y="3294"/>
                      <a:pt x="1114" y="3623"/>
                      <a:pt x="1263" y="3953"/>
                    </a:cubicBezTo>
                    <a:cubicBezTo>
                      <a:pt x="1338" y="4077"/>
                      <a:pt x="1476" y="4140"/>
                      <a:pt x="1623" y="4140"/>
                    </a:cubicBezTo>
                    <a:cubicBezTo>
                      <a:pt x="1653" y="4140"/>
                      <a:pt x="1683" y="4137"/>
                      <a:pt x="1713" y="4132"/>
                    </a:cubicBezTo>
                    <a:cubicBezTo>
                      <a:pt x="1892" y="4072"/>
                      <a:pt x="2012" y="3923"/>
                      <a:pt x="2012" y="3743"/>
                    </a:cubicBezTo>
                    <a:cubicBezTo>
                      <a:pt x="2072" y="3414"/>
                      <a:pt x="2042" y="3054"/>
                      <a:pt x="1952" y="2695"/>
                    </a:cubicBezTo>
                    <a:cubicBezTo>
                      <a:pt x="1862" y="2366"/>
                      <a:pt x="1743" y="2036"/>
                      <a:pt x="1593" y="1737"/>
                    </a:cubicBezTo>
                    <a:cubicBezTo>
                      <a:pt x="1443" y="1437"/>
                      <a:pt x="1293" y="1138"/>
                      <a:pt x="1114" y="839"/>
                    </a:cubicBezTo>
                    <a:cubicBezTo>
                      <a:pt x="934" y="569"/>
                      <a:pt x="724" y="300"/>
                      <a:pt x="485" y="60"/>
                    </a:cubicBezTo>
                    <a:cubicBezTo>
                      <a:pt x="436" y="19"/>
                      <a:pt x="376" y="1"/>
                      <a:pt x="3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8"/>
              <p:cNvSpPr/>
              <p:nvPr/>
            </p:nvSpPr>
            <p:spPr>
              <a:xfrm>
                <a:off x="5147275" y="2544550"/>
                <a:ext cx="35950" cy="110175"/>
              </a:xfrm>
              <a:custGeom>
                <a:avLst/>
                <a:gdLst/>
                <a:ahLst/>
                <a:cxnLst/>
                <a:rect l="l" t="t" r="r" b="b"/>
                <a:pathLst>
                  <a:path w="1438" h="4407" extrusionOk="0">
                    <a:moveTo>
                      <a:pt x="378" y="0"/>
                    </a:moveTo>
                    <a:cubicBezTo>
                      <a:pt x="362" y="0"/>
                      <a:pt x="346" y="2"/>
                      <a:pt x="330" y="5"/>
                    </a:cubicBezTo>
                    <a:cubicBezTo>
                      <a:pt x="150" y="5"/>
                      <a:pt x="31" y="155"/>
                      <a:pt x="31" y="334"/>
                    </a:cubicBezTo>
                    <a:lnTo>
                      <a:pt x="1" y="334"/>
                    </a:lnTo>
                    <a:cubicBezTo>
                      <a:pt x="1" y="484"/>
                      <a:pt x="31" y="664"/>
                      <a:pt x="31" y="813"/>
                    </a:cubicBezTo>
                    <a:cubicBezTo>
                      <a:pt x="31" y="963"/>
                      <a:pt x="1" y="1113"/>
                      <a:pt x="31" y="1292"/>
                    </a:cubicBezTo>
                    <a:cubicBezTo>
                      <a:pt x="61" y="1562"/>
                      <a:pt x="61" y="1861"/>
                      <a:pt x="61" y="2161"/>
                    </a:cubicBezTo>
                    <a:cubicBezTo>
                      <a:pt x="61" y="2460"/>
                      <a:pt x="61" y="2760"/>
                      <a:pt x="91" y="3059"/>
                    </a:cubicBezTo>
                    <a:cubicBezTo>
                      <a:pt x="61" y="3418"/>
                      <a:pt x="150" y="3808"/>
                      <a:pt x="300" y="4137"/>
                    </a:cubicBezTo>
                    <a:cubicBezTo>
                      <a:pt x="405" y="4317"/>
                      <a:pt x="585" y="4406"/>
                      <a:pt x="764" y="4406"/>
                    </a:cubicBezTo>
                    <a:cubicBezTo>
                      <a:pt x="944" y="4406"/>
                      <a:pt x="1124" y="4317"/>
                      <a:pt x="1228" y="4137"/>
                    </a:cubicBezTo>
                    <a:cubicBezTo>
                      <a:pt x="1378" y="3808"/>
                      <a:pt x="1438" y="3418"/>
                      <a:pt x="1378" y="3059"/>
                    </a:cubicBezTo>
                    <a:cubicBezTo>
                      <a:pt x="1348" y="2700"/>
                      <a:pt x="1318" y="2370"/>
                      <a:pt x="1228" y="2041"/>
                    </a:cubicBezTo>
                    <a:cubicBezTo>
                      <a:pt x="1168" y="1742"/>
                      <a:pt x="1109" y="1442"/>
                      <a:pt x="1019" y="1143"/>
                    </a:cubicBezTo>
                    <a:cubicBezTo>
                      <a:pt x="959" y="993"/>
                      <a:pt x="899" y="813"/>
                      <a:pt x="839" y="664"/>
                    </a:cubicBezTo>
                    <a:cubicBezTo>
                      <a:pt x="779" y="514"/>
                      <a:pt x="749" y="394"/>
                      <a:pt x="689" y="244"/>
                    </a:cubicBezTo>
                    <a:cubicBezTo>
                      <a:pt x="663" y="110"/>
                      <a:pt x="516" y="0"/>
                      <a:pt x="3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8"/>
              <p:cNvSpPr/>
              <p:nvPr/>
            </p:nvSpPr>
            <p:spPr>
              <a:xfrm>
                <a:off x="5219900" y="2566100"/>
                <a:ext cx="47175" cy="141775"/>
              </a:xfrm>
              <a:custGeom>
                <a:avLst/>
                <a:gdLst/>
                <a:ahLst/>
                <a:cxnLst/>
                <a:rect l="l" t="t" r="r" b="b"/>
                <a:pathLst>
                  <a:path w="1887" h="5671" extrusionOk="0">
                    <a:moveTo>
                      <a:pt x="512" y="1"/>
                    </a:moveTo>
                    <a:cubicBezTo>
                      <a:pt x="443" y="1"/>
                      <a:pt x="371" y="14"/>
                      <a:pt x="300" y="41"/>
                    </a:cubicBezTo>
                    <a:cubicBezTo>
                      <a:pt x="90" y="131"/>
                      <a:pt x="0" y="370"/>
                      <a:pt x="30" y="580"/>
                    </a:cubicBezTo>
                    <a:lnTo>
                      <a:pt x="60" y="580"/>
                    </a:lnTo>
                    <a:cubicBezTo>
                      <a:pt x="150" y="1299"/>
                      <a:pt x="300" y="2017"/>
                      <a:pt x="330" y="2736"/>
                    </a:cubicBezTo>
                    <a:cubicBezTo>
                      <a:pt x="389" y="3485"/>
                      <a:pt x="389" y="4233"/>
                      <a:pt x="360" y="4982"/>
                    </a:cubicBezTo>
                    <a:cubicBezTo>
                      <a:pt x="360" y="5371"/>
                      <a:pt x="689" y="5670"/>
                      <a:pt x="1048" y="5670"/>
                    </a:cubicBezTo>
                    <a:cubicBezTo>
                      <a:pt x="1437" y="5670"/>
                      <a:pt x="1737" y="5371"/>
                      <a:pt x="1737" y="4982"/>
                    </a:cubicBezTo>
                    <a:cubicBezTo>
                      <a:pt x="1887" y="3365"/>
                      <a:pt x="1587" y="1718"/>
                      <a:pt x="898" y="221"/>
                    </a:cubicBezTo>
                    <a:cubicBezTo>
                      <a:pt x="815" y="74"/>
                      <a:pt x="672" y="1"/>
                      <a:pt x="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8"/>
              <p:cNvSpPr/>
              <p:nvPr/>
            </p:nvSpPr>
            <p:spPr>
              <a:xfrm>
                <a:off x="5171975" y="2697925"/>
                <a:ext cx="27725" cy="73875"/>
              </a:xfrm>
              <a:custGeom>
                <a:avLst/>
                <a:gdLst/>
                <a:ahLst/>
                <a:cxnLst/>
                <a:rect l="l" t="t" r="r" b="b"/>
                <a:pathLst>
                  <a:path w="1109" h="2955" extrusionOk="0">
                    <a:moveTo>
                      <a:pt x="510" y="1"/>
                    </a:moveTo>
                    <a:cubicBezTo>
                      <a:pt x="368" y="1"/>
                      <a:pt x="225" y="83"/>
                      <a:pt x="180" y="248"/>
                    </a:cubicBezTo>
                    <a:lnTo>
                      <a:pt x="180" y="278"/>
                    </a:lnTo>
                    <a:cubicBezTo>
                      <a:pt x="151" y="427"/>
                      <a:pt x="121" y="607"/>
                      <a:pt x="61" y="787"/>
                    </a:cubicBezTo>
                    <a:cubicBezTo>
                      <a:pt x="61" y="996"/>
                      <a:pt x="31" y="1176"/>
                      <a:pt x="31" y="1386"/>
                    </a:cubicBezTo>
                    <a:lnTo>
                      <a:pt x="1" y="1925"/>
                    </a:lnTo>
                    <a:lnTo>
                      <a:pt x="1" y="2164"/>
                    </a:lnTo>
                    <a:cubicBezTo>
                      <a:pt x="31" y="2314"/>
                      <a:pt x="31" y="2434"/>
                      <a:pt x="61" y="2583"/>
                    </a:cubicBezTo>
                    <a:cubicBezTo>
                      <a:pt x="91" y="2703"/>
                      <a:pt x="180" y="2823"/>
                      <a:pt x="300" y="2883"/>
                    </a:cubicBezTo>
                    <a:cubicBezTo>
                      <a:pt x="388" y="2927"/>
                      <a:pt x="476" y="2954"/>
                      <a:pt x="563" y="2954"/>
                    </a:cubicBezTo>
                    <a:cubicBezTo>
                      <a:pt x="595" y="2954"/>
                      <a:pt x="627" y="2951"/>
                      <a:pt x="660" y="2943"/>
                    </a:cubicBezTo>
                    <a:cubicBezTo>
                      <a:pt x="899" y="2913"/>
                      <a:pt x="1109" y="2703"/>
                      <a:pt x="1109" y="2434"/>
                    </a:cubicBezTo>
                    <a:cubicBezTo>
                      <a:pt x="1109" y="2344"/>
                      <a:pt x="1109" y="2254"/>
                      <a:pt x="1109" y="2164"/>
                    </a:cubicBezTo>
                    <a:cubicBezTo>
                      <a:pt x="1109" y="2074"/>
                      <a:pt x="1109" y="1984"/>
                      <a:pt x="1079" y="1895"/>
                    </a:cubicBezTo>
                    <a:lnTo>
                      <a:pt x="1049" y="1356"/>
                    </a:lnTo>
                    <a:cubicBezTo>
                      <a:pt x="1019" y="1176"/>
                      <a:pt x="989" y="966"/>
                      <a:pt x="959" y="787"/>
                    </a:cubicBezTo>
                    <a:cubicBezTo>
                      <a:pt x="929" y="607"/>
                      <a:pt x="869" y="427"/>
                      <a:pt x="839" y="248"/>
                    </a:cubicBezTo>
                    <a:cubicBezTo>
                      <a:pt x="794" y="83"/>
                      <a:pt x="652" y="1"/>
                      <a:pt x="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8"/>
              <p:cNvSpPr/>
              <p:nvPr/>
            </p:nvSpPr>
            <p:spPr>
              <a:xfrm>
                <a:off x="5012500" y="2256525"/>
                <a:ext cx="79400" cy="91400"/>
              </a:xfrm>
              <a:custGeom>
                <a:avLst/>
                <a:gdLst/>
                <a:ahLst/>
                <a:cxnLst/>
                <a:rect l="l" t="t" r="r" b="b"/>
                <a:pathLst>
                  <a:path w="3176" h="3656" extrusionOk="0">
                    <a:moveTo>
                      <a:pt x="321" y="0"/>
                    </a:moveTo>
                    <a:cubicBezTo>
                      <a:pt x="146" y="0"/>
                      <a:pt x="0" y="240"/>
                      <a:pt x="152" y="417"/>
                    </a:cubicBezTo>
                    <a:lnTo>
                      <a:pt x="152" y="387"/>
                    </a:lnTo>
                    <a:cubicBezTo>
                      <a:pt x="241" y="507"/>
                      <a:pt x="331" y="596"/>
                      <a:pt x="421" y="716"/>
                    </a:cubicBezTo>
                    <a:cubicBezTo>
                      <a:pt x="511" y="836"/>
                      <a:pt x="541" y="956"/>
                      <a:pt x="631" y="1076"/>
                    </a:cubicBezTo>
                    <a:cubicBezTo>
                      <a:pt x="661" y="1135"/>
                      <a:pt x="721" y="1225"/>
                      <a:pt x="780" y="1285"/>
                    </a:cubicBezTo>
                    <a:cubicBezTo>
                      <a:pt x="780" y="1285"/>
                      <a:pt x="818" y="1323"/>
                      <a:pt x="840" y="1345"/>
                    </a:cubicBezTo>
                    <a:lnTo>
                      <a:pt x="840" y="1345"/>
                    </a:lnTo>
                    <a:lnTo>
                      <a:pt x="870" y="1405"/>
                    </a:lnTo>
                    <a:cubicBezTo>
                      <a:pt x="960" y="1525"/>
                      <a:pt x="1050" y="1645"/>
                      <a:pt x="1140" y="1794"/>
                    </a:cubicBezTo>
                    <a:cubicBezTo>
                      <a:pt x="1289" y="2034"/>
                      <a:pt x="1409" y="2273"/>
                      <a:pt x="1559" y="2543"/>
                    </a:cubicBezTo>
                    <a:cubicBezTo>
                      <a:pt x="1679" y="2812"/>
                      <a:pt x="1828" y="3052"/>
                      <a:pt x="1978" y="3321"/>
                    </a:cubicBezTo>
                    <a:cubicBezTo>
                      <a:pt x="2098" y="3548"/>
                      <a:pt x="2313" y="3656"/>
                      <a:pt x="2527" y="3656"/>
                    </a:cubicBezTo>
                    <a:cubicBezTo>
                      <a:pt x="2795" y="3656"/>
                      <a:pt x="3063" y="3487"/>
                      <a:pt x="3146" y="3172"/>
                    </a:cubicBezTo>
                    <a:cubicBezTo>
                      <a:pt x="3176" y="2992"/>
                      <a:pt x="3176" y="2812"/>
                      <a:pt x="3086" y="2663"/>
                    </a:cubicBezTo>
                    <a:cubicBezTo>
                      <a:pt x="2966" y="2393"/>
                      <a:pt x="2817" y="2124"/>
                      <a:pt x="2667" y="1884"/>
                    </a:cubicBezTo>
                    <a:cubicBezTo>
                      <a:pt x="2457" y="1585"/>
                      <a:pt x="2218" y="1315"/>
                      <a:pt x="1978" y="1076"/>
                    </a:cubicBezTo>
                    <a:cubicBezTo>
                      <a:pt x="1888" y="956"/>
                      <a:pt x="1769" y="866"/>
                      <a:pt x="1649" y="776"/>
                    </a:cubicBezTo>
                    <a:cubicBezTo>
                      <a:pt x="1529" y="626"/>
                      <a:pt x="1409" y="537"/>
                      <a:pt x="1259" y="417"/>
                    </a:cubicBezTo>
                    <a:cubicBezTo>
                      <a:pt x="1110" y="357"/>
                      <a:pt x="990" y="297"/>
                      <a:pt x="840" y="237"/>
                    </a:cubicBezTo>
                    <a:cubicBezTo>
                      <a:pt x="721" y="177"/>
                      <a:pt x="571" y="87"/>
                      <a:pt x="421" y="28"/>
                    </a:cubicBezTo>
                    <a:cubicBezTo>
                      <a:pt x="388" y="9"/>
                      <a:pt x="354" y="0"/>
                      <a:pt x="3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8"/>
              <p:cNvSpPr/>
              <p:nvPr/>
            </p:nvSpPr>
            <p:spPr>
              <a:xfrm>
                <a:off x="5038550" y="2424425"/>
                <a:ext cx="61600" cy="144375"/>
              </a:xfrm>
              <a:custGeom>
                <a:avLst/>
                <a:gdLst/>
                <a:ahLst/>
                <a:cxnLst/>
                <a:rect l="l" t="t" r="r" b="b"/>
                <a:pathLst>
                  <a:path w="2464" h="5775" extrusionOk="0">
                    <a:moveTo>
                      <a:pt x="389" y="1"/>
                    </a:moveTo>
                    <a:cubicBezTo>
                      <a:pt x="193" y="1"/>
                      <a:pt x="1" y="146"/>
                      <a:pt x="98" y="378"/>
                    </a:cubicBezTo>
                    <a:lnTo>
                      <a:pt x="68" y="378"/>
                    </a:lnTo>
                    <a:cubicBezTo>
                      <a:pt x="367" y="1217"/>
                      <a:pt x="607" y="2085"/>
                      <a:pt x="816" y="2953"/>
                    </a:cubicBezTo>
                    <a:cubicBezTo>
                      <a:pt x="936" y="3373"/>
                      <a:pt x="1056" y="3822"/>
                      <a:pt x="1146" y="4241"/>
                    </a:cubicBezTo>
                    <a:cubicBezTo>
                      <a:pt x="1206" y="4690"/>
                      <a:pt x="1325" y="5139"/>
                      <a:pt x="1565" y="5558"/>
                    </a:cubicBezTo>
                    <a:cubicBezTo>
                      <a:pt x="1658" y="5705"/>
                      <a:pt x="1806" y="5775"/>
                      <a:pt x="1950" y="5775"/>
                    </a:cubicBezTo>
                    <a:cubicBezTo>
                      <a:pt x="2130" y="5775"/>
                      <a:pt x="2307" y="5668"/>
                      <a:pt x="2373" y="5469"/>
                    </a:cubicBezTo>
                    <a:cubicBezTo>
                      <a:pt x="2433" y="5229"/>
                      <a:pt x="2463" y="4989"/>
                      <a:pt x="2433" y="4750"/>
                    </a:cubicBezTo>
                    <a:cubicBezTo>
                      <a:pt x="2433" y="4480"/>
                      <a:pt x="2403" y="4241"/>
                      <a:pt x="2343" y="4001"/>
                    </a:cubicBezTo>
                    <a:cubicBezTo>
                      <a:pt x="2254" y="3552"/>
                      <a:pt x="2104" y="3073"/>
                      <a:pt x="1954" y="2654"/>
                    </a:cubicBezTo>
                    <a:cubicBezTo>
                      <a:pt x="1655" y="1756"/>
                      <a:pt x="1206" y="917"/>
                      <a:pt x="667" y="139"/>
                    </a:cubicBezTo>
                    <a:cubicBezTo>
                      <a:pt x="603" y="44"/>
                      <a:pt x="495" y="1"/>
                      <a:pt x="3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8"/>
              <p:cNvSpPr/>
              <p:nvPr/>
            </p:nvSpPr>
            <p:spPr>
              <a:xfrm>
                <a:off x="5091725" y="2629325"/>
                <a:ext cx="33125" cy="107175"/>
              </a:xfrm>
              <a:custGeom>
                <a:avLst/>
                <a:gdLst/>
                <a:ahLst/>
                <a:cxnLst/>
                <a:rect l="l" t="t" r="r" b="b"/>
                <a:pathLst>
                  <a:path w="1325" h="4287" extrusionOk="0">
                    <a:moveTo>
                      <a:pt x="336" y="1"/>
                    </a:moveTo>
                    <a:cubicBezTo>
                      <a:pt x="170" y="1"/>
                      <a:pt x="1" y="141"/>
                      <a:pt x="37" y="357"/>
                    </a:cubicBezTo>
                    <a:cubicBezTo>
                      <a:pt x="59" y="422"/>
                      <a:pt x="65" y="488"/>
                      <a:pt x="78" y="554"/>
                    </a:cubicBezTo>
                    <a:lnTo>
                      <a:pt x="78" y="554"/>
                    </a:lnTo>
                    <a:cubicBezTo>
                      <a:pt x="38" y="817"/>
                      <a:pt x="44" y="1078"/>
                      <a:pt x="97" y="1315"/>
                    </a:cubicBezTo>
                    <a:cubicBezTo>
                      <a:pt x="97" y="1614"/>
                      <a:pt x="97" y="1884"/>
                      <a:pt x="97" y="2153"/>
                    </a:cubicBezTo>
                    <a:cubicBezTo>
                      <a:pt x="127" y="2423"/>
                      <a:pt x="127" y="2722"/>
                      <a:pt x="127" y="2992"/>
                    </a:cubicBezTo>
                    <a:cubicBezTo>
                      <a:pt x="127" y="3321"/>
                      <a:pt x="157" y="3621"/>
                      <a:pt x="246" y="3950"/>
                    </a:cubicBezTo>
                    <a:cubicBezTo>
                      <a:pt x="306" y="4174"/>
                      <a:pt x="508" y="4287"/>
                      <a:pt x="714" y="4287"/>
                    </a:cubicBezTo>
                    <a:cubicBezTo>
                      <a:pt x="920" y="4287"/>
                      <a:pt x="1130" y="4174"/>
                      <a:pt x="1205" y="3950"/>
                    </a:cubicBezTo>
                    <a:cubicBezTo>
                      <a:pt x="1324" y="3291"/>
                      <a:pt x="1324" y="2602"/>
                      <a:pt x="1175" y="1944"/>
                    </a:cubicBezTo>
                    <a:cubicBezTo>
                      <a:pt x="1115" y="1644"/>
                      <a:pt x="1055" y="1345"/>
                      <a:pt x="965" y="1075"/>
                    </a:cubicBezTo>
                    <a:cubicBezTo>
                      <a:pt x="905" y="926"/>
                      <a:pt x="875" y="776"/>
                      <a:pt x="815" y="626"/>
                    </a:cubicBezTo>
                    <a:cubicBezTo>
                      <a:pt x="755" y="476"/>
                      <a:pt x="666" y="357"/>
                      <a:pt x="606" y="207"/>
                    </a:cubicBezTo>
                    <a:cubicBezTo>
                      <a:pt x="558" y="63"/>
                      <a:pt x="448" y="1"/>
                      <a:pt x="3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8"/>
              <p:cNvSpPr/>
              <p:nvPr/>
            </p:nvSpPr>
            <p:spPr>
              <a:xfrm>
                <a:off x="5112100" y="2789450"/>
                <a:ext cx="27725" cy="85725"/>
              </a:xfrm>
              <a:custGeom>
                <a:avLst/>
                <a:gdLst/>
                <a:ahLst/>
                <a:cxnLst/>
                <a:rect l="l" t="t" r="r" b="b"/>
                <a:pathLst>
                  <a:path w="1109" h="3429" extrusionOk="0">
                    <a:moveTo>
                      <a:pt x="599" y="0"/>
                    </a:moveTo>
                    <a:cubicBezTo>
                      <a:pt x="449" y="0"/>
                      <a:pt x="300" y="150"/>
                      <a:pt x="300" y="300"/>
                    </a:cubicBezTo>
                    <a:lnTo>
                      <a:pt x="300" y="330"/>
                    </a:lnTo>
                    <a:cubicBezTo>
                      <a:pt x="300" y="539"/>
                      <a:pt x="300" y="749"/>
                      <a:pt x="240" y="958"/>
                    </a:cubicBezTo>
                    <a:cubicBezTo>
                      <a:pt x="210" y="1198"/>
                      <a:pt x="180" y="1408"/>
                      <a:pt x="150" y="1647"/>
                    </a:cubicBezTo>
                    <a:cubicBezTo>
                      <a:pt x="120" y="1887"/>
                      <a:pt x="60" y="2156"/>
                      <a:pt x="30" y="2396"/>
                    </a:cubicBezTo>
                    <a:lnTo>
                      <a:pt x="30" y="2545"/>
                    </a:lnTo>
                    <a:lnTo>
                      <a:pt x="30" y="2605"/>
                    </a:lnTo>
                    <a:cubicBezTo>
                      <a:pt x="0" y="2665"/>
                      <a:pt x="0" y="2725"/>
                      <a:pt x="30" y="2815"/>
                    </a:cubicBezTo>
                    <a:cubicBezTo>
                      <a:pt x="60" y="2935"/>
                      <a:pt x="90" y="3025"/>
                      <a:pt x="120" y="3144"/>
                    </a:cubicBezTo>
                    <a:cubicBezTo>
                      <a:pt x="187" y="3328"/>
                      <a:pt x="348" y="3428"/>
                      <a:pt x="508" y="3428"/>
                    </a:cubicBezTo>
                    <a:cubicBezTo>
                      <a:pt x="634" y="3428"/>
                      <a:pt x="760" y="3366"/>
                      <a:pt x="839" y="3234"/>
                    </a:cubicBezTo>
                    <a:cubicBezTo>
                      <a:pt x="929" y="3114"/>
                      <a:pt x="1018" y="2995"/>
                      <a:pt x="1048" y="2875"/>
                    </a:cubicBezTo>
                    <a:cubicBezTo>
                      <a:pt x="1078" y="2725"/>
                      <a:pt x="1108" y="2575"/>
                      <a:pt x="1108" y="2456"/>
                    </a:cubicBezTo>
                    <a:cubicBezTo>
                      <a:pt x="1108" y="2216"/>
                      <a:pt x="1108" y="1977"/>
                      <a:pt x="1078" y="1737"/>
                    </a:cubicBezTo>
                    <a:cubicBezTo>
                      <a:pt x="1078" y="1467"/>
                      <a:pt x="1048" y="1228"/>
                      <a:pt x="1018" y="988"/>
                    </a:cubicBezTo>
                    <a:cubicBezTo>
                      <a:pt x="959" y="749"/>
                      <a:pt x="929" y="539"/>
                      <a:pt x="929" y="300"/>
                    </a:cubicBezTo>
                    <a:cubicBezTo>
                      <a:pt x="899" y="150"/>
                      <a:pt x="779" y="0"/>
                      <a:pt x="5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8"/>
              <p:cNvSpPr/>
              <p:nvPr/>
            </p:nvSpPr>
            <p:spPr>
              <a:xfrm>
                <a:off x="4690800" y="2422825"/>
                <a:ext cx="109900" cy="49275"/>
              </a:xfrm>
              <a:custGeom>
                <a:avLst/>
                <a:gdLst/>
                <a:ahLst/>
                <a:cxnLst/>
                <a:rect l="l" t="t" r="r" b="b"/>
                <a:pathLst>
                  <a:path w="4396" h="1971" extrusionOk="0">
                    <a:moveTo>
                      <a:pt x="3262" y="1"/>
                    </a:moveTo>
                    <a:cubicBezTo>
                      <a:pt x="3168" y="1"/>
                      <a:pt x="3078" y="8"/>
                      <a:pt x="2989" y="23"/>
                    </a:cubicBezTo>
                    <a:lnTo>
                      <a:pt x="2599" y="143"/>
                    </a:lnTo>
                    <a:cubicBezTo>
                      <a:pt x="2330" y="203"/>
                      <a:pt x="2060" y="292"/>
                      <a:pt x="1791" y="382"/>
                    </a:cubicBezTo>
                    <a:cubicBezTo>
                      <a:pt x="1491" y="502"/>
                      <a:pt x="1192" y="622"/>
                      <a:pt x="922" y="772"/>
                    </a:cubicBezTo>
                    <a:cubicBezTo>
                      <a:pt x="773" y="831"/>
                      <a:pt x="623" y="921"/>
                      <a:pt x="503" y="1011"/>
                    </a:cubicBezTo>
                    <a:cubicBezTo>
                      <a:pt x="383" y="1131"/>
                      <a:pt x="294" y="1221"/>
                      <a:pt x="204" y="1311"/>
                    </a:cubicBezTo>
                    <a:cubicBezTo>
                      <a:pt x="1" y="1542"/>
                      <a:pt x="135" y="1971"/>
                      <a:pt x="442" y="1971"/>
                    </a:cubicBezTo>
                    <a:cubicBezTo>
                      <a:pt x="452" y="1971"/>
                      <a:pt x="463" y="1970"/>
                      <a:pt x="473" y="1969"/>
                    </a:cubicBezTo>
                    <a:lnTo>
                      <a:pt x="473" y="1939"/>
                    </a:lnTo>
                    <a:lnTo>
                      <a:pt x="863" y="1909"/>
                    </a:lnTo>
                    <a:cubicBezTo>
                      <a:pt x="1012" y="1909"/>
                      <a:pt x="1192" y="1850"/>
                      <a:pt x="1342" y="1790"/>
                    </a:cubicBezTo>
                    <a:cubicBezTo>
                      <a:pt x="1581" y="1700"/>
                      <a:pt x="1821" y="1640"/>
                      <a:pt x="2090" y="1580"/>
                    </a:cubicBezTo>
                    <a:cubicBezTo>
                      <a:pt x="2360" y="1520"/>
                      <a:pt x="2629" y="1460"/>
                      <a:pt x="2899" y="1400"/>
                    </a:cubicBezTo>
                    <a:lnTo>
                      <a:pt x="3108" y="1370"/>
                    </a:lnTo>
                    <a:lnTo>
                      <a:pt x="3168" y="1370"/>
                    </a:lnTo>
                    <a:cubicBezTo>
                      <a:pt x="3288" y="1370"/>
                      <a:pt x="3378" y="1340"/>
                      <a:pt x="3498" y="1311"/>
                    </a:cubicBezTo>
                    <a:lnTo>
                      <a:pt x="3707" y="1221"/>
                    </a:lnTo>
                    <a:cubicBezTo>
                      <a:pt x="4396" y="1041"/>
                      <a:pt x="4246" y="23"/>
                      <a:pt x="3557" y="23"/>
                    </a:cubicBezTo>
                    <a:cubicBezTo>
                      <a:pt x="3453" y="8"/>
                      <a:pt x="3355" y="1"/>
                      <a:pt x="32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8"/>
              <p:cNvSpPr/>
              <p:nvPr/>
            </p:nvSpPr>
            <p:spPr>
              <a:xfrm>
                <a:off x="4203475" y="2523950"/>
                <a:ext cx="109900" cy="49225"/>
              </a:xfrm>
              <a:custGeom>
                <a:avLst/>
                <a:gdLst/>
                <a:ahLst/>
                <a:cxnLst/>
                <a:rect l="l" t="t" r="r" b="b"/>
                <a:pathLst>
                  <a:path w="4396" h="1969" extrusionOk="0">
                    <a:moveTo>
                      <a:pt x="3302" y="1"/>
                    </a:moveTo>
                    <a:cubicBezTo>
                      <a:pt x="3194" y="1"/>
                      <a:pt x="3081" y="15"/>
                      <a:pt x="2958" y="50"/>
                    </a:cubicBezTo>
                    <a:lnTo>
                      <a:pt x="2599" y="140"/>
                    </a:lnTo>
                    <a:cubicBezTo>
                      <a:pt x="2330" y="200"/>
                      <a:pt x="2030" y="290"/>
                      <a:pt x="1761" y="410"/>
                    </a:cubicBezTo>
                    <a:cubicBezTo>
                      <a:pt x="1491" y="499"/>
                      <a:pt x="1192" y="619"/>
                      <a:pt x="922" y="769"/>
                    </a:cubicBezTo>
                    <a:cubicBezTo>
                      <a:pt x="773" y="829"/>
                      <a:pt x="623" y="919"/>
                      <a:pt x="503" y="1038"/>
                    </a:cubicBezTo>
                    <a:cubicBezTo>
                      <a:pt x="383" y="1128"/>
                      <a:pt x="293" y="1218"/>
                      <a:pt x="204" y="1338"/>
                    </a:cubicBezTo>
                    <a:cubicBezTo>
                      <a:pt x="1" y="1541"/>
                      <a:pt x="106" y="1968"/>
                      <a:pt x="439" y="1968"/>
                    </a:cubicBezTo>
                    <a:cubicBezTo>
                      <a:pt x="450" y="1968"/>
                      <a:pt x="462" y="1968"/>
                      <a:pt x="473" y="1967"/>
                    </a:cubicBezTo>
                    <a:lnTo>
                      <a:pt x="443" y="1967"/>
                    </a:lnTo>
                    <a:lnTo>
                      <a:pt x="862" y="1907"/>
                    </a:lnTo>
                    <a:cubicBezTo>
                      <a:pt x="1012" y="1907"/>
                      <a:pt x="1162" y="1877"/>
                      <a:pt x="1312" y="1817"/>
                    </a:cubicBezTo>
                    <a:cubicBezTo>
                      <a:pt x="1581" y="1727"/>
                      <a:pt x="1821" y="1637"/>
                      <a:pt x="2090" y="1577"/>
                    </a:cubicBezTo>
                    <a:cubicBezTo>
                      <a:pt x="2360" y="1517"/>
                      <a:pt x="2629" y="1458"/>
                      <a:pt x="2899" y="1398"/>
                    </a:cubicBezTo>
                    <a:lnTo>
                      <a:pt x="3108" y="1368"/>
                    </a:lnTo>
                    <a:lnTo>
                      <a:pt x="3138" y="1368"/>
                    </a:lnTo>
                    <a:cubicBezTo>
                      <a:pt x="3258" y="1368"/>
                      <a:pt x="3378" y="1368"/>
                      <a:pt x="3497" y="1338"/>
                    </a:cubicBezTo>
                    <a:lnTo>
                      <a:pt x="3707" y="1248"/>
                    </a:lnTo>
                    <a:cubicBezTo>
                      <a:pt x="4396" y="1038"/>
                      <a:pt x="4246" y="50"/>
                      <a:pt x="3527" y="20"/>
                    </a:cubicBezTo>
                    <a:cubicBezTo>
                      <a:pt x="3453" y="8"/>
                      <a:pt x="3379" y="1"/>
                      <a:pt x="33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8"/>
              <p:cNvSpPr/>
              <p:nvPr/>
            </p:nvSpPr>
            <p:spPr>
              <a:xfrm>
                <a:off x="5181725" y="2883225"/>
                <a:ext cx="29200" cy="79200"/>
              </a:xfrm>
              <a:custGeom>
                <a:avLst/>
                <a:gdLst/>
                <a:ahLst/>
                <a:cxnLst/>
                <a:rect l="l" t="t" r="r" b="b"/>
                <a:pathLst>
                  <a:path w="1168" h="3168" extrusionOk="0">
                    <a:moveTo>
                      <a:pt x="623" y="1"/>
                    </a:moveTo>
                    <a:cubicBezTo>
                      <a:pt x="454" y="1"/>
                      <a:pt x="286" y="123"/>
                      <a:pt x="270" y="352"/>
                    </a:cubicBezTo>
                    <a:lnTo>
                      <a:pt x="240" y="352"/>
                    </a:lnTo>
                    <a:cubicBezTo>
                      <a:pt x="270" y="441"/>
                      <a:pt x="270" y="531"/>
                      <a:pt x="240" y="651"/>
                    </a:cubicBezTo>
                    <a:cubicBezTo>
                      <a:pt x="240" y="673"/>
                      <a:pt x="240" y="711"/>
                      <a:pt x="240" y="711"/>
                    </a:cubicBezTo>
                    <a:cubicBezTo>
                      <a:pt x="210" y="771"/>
                      <a:pt x="210" y="831"/>
                      <a:pt x="210" y="920"/>
                    </a:cubicBezTo>
                    <a:cubicBezTo>
                      <a:pt x="210" y="1010"/>
                      <a:pt x="180" y="1100"/>
                      <a:pt x="180" y="1190"/>
                    </a:cubicBezTo>
                    <a:lnTo>
                      <a:pt x="180" y="1340"/>
                    </a:lnTo>
                    <a:cubicBezTo>
                      <a:pt x="180" y="1370"/>
                      <a:pt x="180" y="1370"/>
                      <a:pt x="180" y="1400"/>
                    </a:cubicBezTo>
                    <a:cubicBezTo>
                      <a:pt x="150" y="1579"/>
                      <a:pt x="120" y="1759"/>
                      <a:pt x="90" y="1939"/>
                    </a:cubicBezTo>
                    <a:cubicBezTo>
                      <a:pt x="30" y="2178"/>
                      <a:pt x="0" y="2388"/>
                      <a:pt x="0" y="2627"/>
                    </a:cubicBezTo>
                    <a:cubicBezTo>
                      <a:pt x="0" y="2976"/>
                      <a:pt x="276" y="3168"/>
                      <a:pt x="553" y="3168"/>
                    </a:cubicBezTo>
                    <a:cubicBezTo>
                      <a:pt x="775" y="3168"/>
                      <a:pt x="998" y="3044"/>
                      <a:pt x="1078" y="2777"/>
                    </a:cubicBezTo>
                    <a:cubicBezTo>
                      <a:pt x="1138" y="2537"/>
                      <a:pt x="1168" y="2298"/>
                      <a:pt x="1168" y="2058"/>
                    </a:cubicBezTo>
                    <a:cubicBezTo>
                      <a:pt x="1168" y="1849"/>
                      <a:pt x="1168" y="1669"/>
                      <a:pt x="1138" y="1489"/>
                    </a:cubicBezTo>
                    <a:cubicBezTo>
                      <a:pt x="1138" y="1280"/>
                      <a:pt x="1108" y="1040"/>
                      <a:pt x="1078" y="831"/>
                    </a:cubicBezTo>
                    <a:cubicBezTo>
                      <a:pt x="1078" y="771"/>
                      <a:pt x="1048" y="741"/>
                      <a:pt x="1048" y="681"/>
                    </a:cubicBezTo>
                    <a:cubicBezTo>
                      <a:pt x="1048" y="651"/>
                      <a:pt x="1018" y="591"/>
                      <a:pt x="988" y="561"/>
                    </a:cubicBezTo>
                    <a:cubicBezTo>
                      <a:pt x="988" y="441"/>
                      <a:pt x="958" y="352"/>
                      <a:pt x="958" y="262"/>
                    </a:cubicBezTo>
                    <a:cubicBezTo>
                      <a:pt x="904" y="85"/>
                      <a:pt x="763" y="1"/>
                      <a:pt x="6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8"/>
              <p:cNvSpPr/>
              <p:nvPr/>
            </p:nvSpPr>
            <p:spPr>
              <a:xfrm>
                <a:off x="5250575" y="2883775"/>
                <a:ext cx="25475" cy="57100"/>
              </a:xfrm>
              <a:custGeom>
                <a:avLst/>
                <a:gdLst/>
                <a:ahLst/>
                <a:cxnLst/>
                <a:rect l="l" t="t" r="r" b="b"/>
                <a:pathLst>
                  <a:path w="1019" h="2284" extrusionOk="0">
                    <a:moveTo>
                      <a:pt x="480" y="0"/>
                    </a:moveTo>
                    <a:cubicBezTo>
                      <a:pt x="300" y="30"/>
                      <a:pt x="181" y="180"/>
                      <a:pt x="151" y="359"/>
                    </a:cubicBezTo>
                    <a:cubicBezTo>
                      <a:pt x="151" y="449"/>
                      <a:pt x="151" y="509"/>
                      <a:pt x="121" y="569"/>
                    </a:cubicBezTo>
                    <a:cubicBezTo>
                      <a:pt x="91" y="629"/>
                      <a:pt x="121" y="629"/>
                      <a:pt x="121" y="659"/>
                    </a:cubicBezTo>
                    <a:cubicBezTo>
                      <a:pt x="121" y="779"/>
                      <a:pt x="91" y="898"/>
                      <a:pt x="61" y="1048"/>
                    </a:cubicBezTo>
                    <a:cubicBezTo>
                      <a:pt x="1" y="1198"/>
                      <a:pt x="1" y="1348"/>
                      <a:pt x="1" y="1527"/>
                    </a:cubicBezTo>
                    <a:cubicBezTo>
                      <a:pt x="1" y="1647"/>
                      <a:pt x="31" y="1767"/>
                      <a:pt x="31" y="1887"/>
                    </a:cubicBezTo>
                    <a:cubicBezTo>
                      <a:pt x="31" y="2066"/>
                      <a:pt x="151" y="2216"/>
                      <a:pt x="300" y="2276"/>
                    </a:cubicBezTo>
                    <a:cubicBezTo>
                      <a:pt x="330" y="2281"/>
                      <a:pt x="360" y="2283"/>
                      <a:pt x="390" y="2283"/>
                    </a:cubicBezTo>
                    <a:cubicBezTo>
                      <a:pt x="537" y="2283"/>
                      <a:pt x="675" y="2221"/>
                      <a:pt x="749" y="2096"/>
                    </a:cubicBezTo>
                    <a:cubicBezTo>
                      <a:pt x="839" y="1946"/>
                      <a:pt x="899" y="1797"/>
                      <a:pt x="959" y="1647"/>
                    </a:cubicBezTo>
                    <a:cubicBezTo>
                      <a:pt x="989" y="1467"/>
                      <a:pt x="1019" y="1318"/>
                      <a:pt x="989" y="1138"/>
                    </a:cubicBezTo>
                    <a:cubicBezTo>
                      <a:pt x="959" y="839"/>
                      <a:pt x="929" y="569"/>
                      <a:pt x="869" y="270"/>
                    </a:cubicBezTo>
                    <a:cubicBezTo>
                      <a:pt x="809" y="90"/>
                      <a:pt x="630" y="0"/>
                      <a:pt x="4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8"/>
              <p:cNvSpPr/>
              <p:nvPr/>
            </p:nvSpPr>
            <p:spPr>
              <a:xfrm>
                <a:off x="5079425" y="2914075"/>
                <a:ext cx="53650" cy="162325"/>
              </a:xfrm>
              <a:custGeom>
                <a:avLst/>
                <a:gdLst/>
                <a:ahLst/>
                <a:cxnLst/>
                <a:rect l="l" t="t" r="r" b="b"/>
                <a:pathLst>
                  <a:path w="2146" h="6493" extrusionOk="0">
                    <a:moveTo>
                      <a:pt x="1771" y="1"/>
                    </a:moveTo>
                    <a:cubicBezTo>
                      <a:pt x="1607" y="1"/>
                      <a:pt x="1442" y="106"/>
                      <a:pt x="1427" y="315"/>
                    </a:cubicBezTo>
                    <a:lnTo>
                      <a:pt x="1397" y="345"/>
                    </a:lnTo>
                    <a:cubicBezTo>
                      <a:pt x="1367" y="794"/>
                      <a:pt x="1277" y="1273"/>
                      <a:pt x="1188" y="1723"/>
                    </a:cubicBezTo>
                    <a:cubicBezTo>
                      <a:pt x="1098" y="2202"/>
                      <a:pt x="978" y="2651"/>
                      <a:pt x="858" y="3130"/>
                    </a:cubicBezTo>
                    <a:cubicBezTo>
                      <a:pt x="738" y="3579"/>
                      <a:pt x="619" y="4028"/>
                      <a:pt x="469" y="4447"/>
                    </a:cubicBezTo>
                    <a:cubicBezTo>
                      <a:pt x="379" y="4687"/>
                      <a:pt x="319" y="4927"/>
                      <a:pt x="259" y="5166"/>
                    </a:cubicBezTo>
                    <a:cubicBezTo>
                      <a:pt x="199" y="5406"/>
                      <a:pt x="140" y="5645"/>
                      <a:pt x="80" y="5885"/>
                    </a:cubicBezTo>
                    <a:cubicBezTo>
                      <a:pt x="0" y="6241"/>
                      <a:pt x="288" y="6492"/>
                      <a:pt x="586" y="6492"/>
                    </a:cubicBezTo>
                    <a:cubicBezTo>
                      <a:pt x="740" y="6492"/>
                      <a:pt x="896" y="6426"/>
                      <a:pt x="1008" y="6274"/>
                    </a:cubicBezTo>
                    <a:cubicBezTo>
                      <a:pt x="1247" y="5825"/>
                      <a:pt x="1457" y="5346"/>
                      <a:pt x="1637" y="4867"/>
                    </a:cubicBezTo>
                    <a:cubicBezTo>
                      <a:pt x="1756" y="4358"/>
                      <a:pt x="1876" y="3849"/>
                      <a:pt x="1966" y="3369"/>
                    </a:cubicBezTo>
                    <a:cubicBezTo>
                      <a:pt x="2056" y="2860"/>
                      <a:pt x="2086" y="2351"/>
                      <a:pt x="2116" y="1842"/>
                    </a:cubicBezTo>
                    <a:cubicBezTo>
                      <a:pt x="2146" y="1333"/>
                      <a:pt x="2116" y="824"/>
                      <a:pt x="2116" y="315"/>
                    </a:cubicBezTo>
                    <a:cubicBezTo>
                      <a:pt x="2101" y="106"/>
                      <a:pt x="1936" y="1"/>
                      <a:pt x="17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 name="Google Shape;765;p38"/>
            <p:cNvSpPr/>
            <p:nvPr/>
          </p:nvSpPr>
          <p:spPr>
            <a:xfrm>
              <a:off x="5373640" y="3440925"/>
              <a:ext cx="134780" cy="135107"/>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8"/>
            <p:cNvSpPr/>
            <p:nvPr/>
          </p:nvSpPr>
          <p:spPr>
            <a:xfrm>
              <a:off x="5557878" y="1732725"/>
              <a:ext cx="135108" cy="135082"/>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8"/>
            <p:cNvSpPr/>
            <p:nvPr/>
          </p:nvSpPr>
          <p:spPr>
            <a:xfrm>
              <a:off x="3372397" y="2335213"/>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TextBox 76"/>
          <p:cNvSpPr txBox="1"/>
          <p:nvPr/>
        </p:nvSpPr>
        <p:spPr>
          <a:xfrm>
            <a:off x="857224" y="1428742"/>
            <a:ext cx="5143536" cy="2960875"/>
          </a:xfrm>
          <a:prstGeom prst="rect">
            <a:avLst/>
          </a:prstGeom>
          <a:noFill/>
        </p:spPr>
        <p:txBody>
          <a:bodyPr wrap="square" rtlCol="0">
            <a:spAutoFit/>
          </a:bodyPr>
          <a:lstStyle/>
          <a:p>
            <a:pPr>
              <a:lnSpc>
                <a:spcPct val="150000"/>
              </a:lnSpc>
              <a:buFont typeface="Arial" pitchFamily="34" charset="0"/>
              <a:buChar char="•"/>
            </a:pPr>
            <a:r>
              <a:rPr lang="en-US" dirty="0" smtClean="0"/>
              <a:t> </a:t>
            </a:r>
            <a:r>
              <a:rPr lang="en-US" dirty="0" smtClean="0">
                <a:latin typeface="Bahnschrift" pitchFamily="34" charset="0"/>
              </a:rPr>
              <a:t>The proposed solution involves developing a </a:t>
            </a:r>
            <a:r>
              <a:rPr lang="en-US" dirty="0" err="1" smtClean="0">
                <a:latin typeface="Bahnschrift" pitchFamily="34" charset="0"/>
              </a:rPr>
              <a:t>Convolutional</a:t>
            </a:r>
            <a:r>
              <a:rPr lang="en-US" dirty="0" smtClean="0">
                <a:latin typeface="Bahnschrift" pitchFamily="34" charset="0"/>
              </a:rPr>
              <a:t> Neural Network (CNN)-based model for automated detection of COVID-19 from chest X-ray images. </a:t>
            </a:r>
          </a:p>
          <a:p>
            <a:pPr>
              <a:lnSpc>
                <a:spcPct val="150000"/>
              </a:lnSpc>
              <a:buFont typeface="Arial" pitchFamily="34" charset="0"/>
              <a:buChar char="•"/>
            </a:pPr>
            <a:r>
              <a:rPr lang="en-US" dirty="0" smtClean="0">
                <a:latin typeface="Bahnschrift" pitchFamily="34" charset="0"/>
              </a:rPr>
              <a:t> The CNN model will be trained on a dataset of labeled chest X-ray images, distinguishing between COVID-19 positive and COVID-19 negative cases. </a:t>
            </a:r>
          </a:p>
          <a:p>
            <a:pPr>
              <a:lnSpc>
                <a:spcPct val="150000"/>
              </a:lnSpc>
              <a:buFont typeface="Arial" pitchFamily="34" charset="0"/>
              <a:buChar char="•"/>
            </a:pPr>
            <a:r>
              <a:rPr lang="en-US" dirty="0" smtClean="0">
                <a:latin typeface="Bahnschrift" pitchFamily="34" charset="0"/>
              </a:rPr>
              <a:t> The model will undergo rigorous validation and optimization to ensure high accuracy, sensitivity, and specificity in detecting COVID-19 pneumonia.</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grpSp>
        <p:nvGrpSpPr>
          <p:cNvPr id="968" name="Google Shape;968;p44"/>
          <p:cNvGrpSpPr/>
          <p:nvPr/>
        </p:nvGrpSpPr>
        <p:grpSpPr>
          <a:xfrm>
            <a:off x="4660964" y="991213"/>
            <a:ext cx="3998795" cy="3893593"/>
            <a:chOff x="4508564" y="1067413"/>
            <a:chExt cx="3998795" cy="3893593"/>
          </a:xfrm>
        </p:grpSpPr>
        <p:sp>
          <p:nvSpPr>
            <p:cNvPr id="969" name="Google Shape;969;p44"/>
            <p:cNvSpPr/>
            <p:nvPr/>
          </p:nvSpPr>
          <p:spPr>
            <a:xfrm>
              <a:off x="6938681" y="4429791"/>
              <a:ext cx="1509336" cy="445496"/>
            </a:xfrm>
            <a:custGeom>
              <a:avLst/>
              <a:gdLst/>
              <a:ahLst/>
              <a:cxnLst/>
              <a:rect l="l" t="t" r="r" b="b"/>
              <a:pathLst>
                <a:path w="74905" h="22109" extrusionOk="0">
                  <a:moveTo>
                    <a:pt x="37452" y="1"/>
                  </a:moveTo>
                  <a:cubicBezTo>
                    <a:pt x="16763" y="1"/>
                    <a:pt x="0" y="4946"/>
                    <a:pt x="0" y="11055"/>
                  </a:cubicBezTo>
                  <a:cubicBezTo>
                    <a:pt x="0" y="17163"/>
                    <a:pt x="16763" y="22109"/>
                    <a:pt x="37452" y="22109"/>
                  </a:cubicBezTo>
                  <a:cubicBezTo>
                    <a:pt x="58142" y="22109"/>
                    <a:pt x="74904" y="17163"/>
                    <a:pt x="74904" y="11055"/>
                  </a:cubicBezTo>
                  <a:cubicBezTo>
                    <a:pt x="74904" y="4946"/>
                    <a:pt x="58142" y="1"/>
                    <a:pt x="374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4"/>
            <p:cNvSpPr/>
            <p:nvPr/>
          </p:nvSpPr>
          <p:spPr>
            <a:xfrm>
              <a:off x="5463802" y="4515530"/>
              <a:ext cx="1509336" cy="445476"/>
            </a:xfrm>
            <a:custGeom>
              <a:avLst/>
              <a:gdLst/>
              <a:ahLst/>
              <a:cxnLst/>
              <a:rect l="l" t="t" r="r" b="b"/>
              <a:pathLst>
                <a:path w="74905" h="22108" extrusionOk="0">
                  <a:moveTo>
                    <a:pt x="37452" y="0"/>
                  </a:moveTo>
                  <a:cubicBezTo>
                    <a:pt x="16763" y="0"/>
                    <a:pt x="1" y="4945"/>
                    <a:pt x="1" y="11054"/>
                  </a:cubicBezTo>
                  <a:cubicBezTo>
                    <a:pt x="1" y="17163"/>
                    <a:pt x="16763" y="22108"/>
                    <a:pt x="37452" y="22108"/>
                  </a:cubicBezTo>
                  <a:cubicBezTo>
                    <a:pt x="58142" y="22108"/>
                    <a:pt x="74904" y="17163"/>
                    <a:pt x="74904" y="11054"/>
                  </a:cubicBezTo>
                  <a:cubicBezTo>
                    <a:pt x="74904" y="4945"/>
                    <a:pt x="58142" y="0"/>
                    <a:pt x="374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4"/>
            <p:cNvSpPr/>
            <p:nvPr/>
          </p:nvSpPr>
          <p:spPr>
            <a:xfrm>
              <a:off x="6115876" y="1934516"/>
              <a:ext cx="247664" cy="242445"/>
            </a:xfrm>
            <a:custGeom>
              <a:avLst/>
              <a:gdLst/>
              <a:ahLst/>
              <a:cxnLst/>
              <a:rect l="l" t="t" r="r" b="b"/>
              <a:pathLst>
                <a:path w="12291" h="12032" extrusionOk="0">
                  <a:moveTo>
                    <a:pt x="10654" y="1"/>
                  </a:moveTo>
                  <a:cubicBezTo>
                    <a:pt x="10577" y="1"/>
                    <a:pt x="10493" y="9"/>
                    <a:pt x="10400" y="26"/>
                  </a:cubicBezTo>
                  <a:cubicBezTo>
                    <a:pt x="9354" y="219"/>
                    <a:pt x="8307" y="307"/>
                    <a:pt x="7261" y="307"/>
                  </a:cubicBezTo>
                  <a:cubicBezTo>
                    <a:pt x="6926" y="307"/>
                    <a:pt x="6590" y="298"/>
                    <a:pt x="6255" y="280"/>
                  </a:cubicBezTo>
                  <a:cubicBezTo>
                    <a:pt x="5886" y="211"/>
                    <a:pt x="5503" y="186"/>
                    <a:pt x="5114" y="186"/>
                  </a:cubicBezTo>
                  <a:cubicBezTo>
                    <a:pt x="4889" y="186"/>
                    <a:pt x="4663" y="194"/>
                    <a:pt x="4437" y="208"/>
                  </a:cubicBezTo>
                  <a:cubicBezTo>
                    <a:pt x="3964" y="317"/>
                    <a:pt x="3492" y="535"/>
                    <a:pt x="3055" y="789"/>
                  </a:cubicBezTo>
                  <a:cubicBezTo>
                    <a:pt x="2546" y="1044"/>
                    <a:pt x="2110" y="1371"/>
                    <a:pt x="1710" y="1735"/>
                  </a:cubicBezTo>
                  <a:cubicBezTo>
                    <a:pt x="401" y="3044"/>
                    <a:pt x="1" y="5007"/>
                    <a:pt x="619" y="6716"/>
                  </a:cubicBezTo>
                  <a:cubicBezTo>
                    <a:pt x="801" y="7116"/>
                    <a:pt x="946" y="7516"/>
                    <a:pt x="1092" y="7880"/>
                  </a:cubicBezTo>
                  <a:cubicBezTo>
                    <a:pt x="1201" y="8316"/>
                    <a:pt x="1201" y="8753"/>
                    <a:pt x="1092" y="9153"/>
                  </a:cubicBezTo>
                  <a:cubicBezTo>
                    <a:pt x="983" y="9443"/>
                    <a:pt x="910" y="9771"/>
                    <a:pt x="910" y="10062"/>
                  </a:cubicBezTo>
                  <a:cubicBezTo>
                    <a:pt x="910" y="10825"/>
                    <a:pt x="1564" y="11371"/>
                    <a:pt x="2219" y="11698"/>
                  </a:cubicBezTo>
                  <a:cubicBezTo>
                    <a:pt x="2569" y="11921"/>
                    <a:pt x="3002" y="12032"/>
                    <a:pt x="3422" y="12032"/>
                  </a:cubicBezTo>
                  <a:cubicBezTo>
                    <a:pt x="3482" y="12032"/>
                    <a:pt x="3542" y="12030"/>
                    <a:pt x="3601" y="12025"/>
                  </a:cubicBezTo>
                  <a:cubicBezTo>
                    <a:pt x="4510" y="11843"/>
                    <a:pt x="5019" y="10789"/>
                    <a:pt x="5237" y="9807"/>
                  </a:cubicBezTo>
                  <a:cubicBezTo>
                    <a:pt x="5419" y="8825"/>
                    <a:pt x="5455" y="7771"/>
                    <a:pt x="5964" y="6971"/>
                  </a:cubicBezTo>
                  <a:cubicBezTo>
                    <a:pt x="6510" y="6135"/>
                    <a:pt x="7346" y="5771"/>
                    <a:pt x="8109" y="5444"/>
                  </a:cubicBezTo>
                  <a:cubicBezTo>
                    <a:pt x="8546" y="5262"/>
                    <a:pt x="8946" y="5080"/>
                    <a:pt x="9346" y="4862"/>
                  </a:cubicBezTo>
                  <a:cubicBezTo>
                    <a:pt x="9528" y="4753"/>
                    <a:pt x="9709" y="4644"/>
                    <a:pt x="9927" y="4571"/>
                  </a:cubicBezTo>
                  <a:cubicBezTo>
                    <a:pt x="10109" y="4498"/>
                    <a:pt x="10255" y="4462"/>
                    <a:pt x="10437" y="4389"/>
                  </a:cubicBezTo>
                  <a:cubicBezTo>
                    <a:pt x="11091" y="4098"/>
                    <a:pt x="10727" y="4389"/>
                    <a:pt x="11200" y="3953"/>
                  </a:cubicBezTo>
                  <a:cubicBezTo>
                    <a:pt x="11600" y="3626"/>
                    <a:pt x="11927" y="3153"/>
                    <a:pt x="12109" y="2644"/>
                  </a:cubicBezTo>
                  <a:cubicBezTo>
                    <a:pt x="12291" y="2098"/>
                    <a:pt x="12218" y="1517"/>
                    <a:pt x="11891" y="1080"/>
                  </a:cubicBezTo>
                  <a:cubicBezTo>
                    <a:pt x="11409" y="470"/>
                    <a:pt x="11239" y="1"/>
                    <a:pt x="106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4"/>
            <p:cNvSpPr/>
            <p:nvPr/>
          </p:nvSpPr>
          <p:spPr>
            <a:xfrm>
              <a:off x="5652103" y="3548390"/>
              <a:ext cx="162671" cy="1249965"/>
            </a:xfrm>
            <a:custGeom>
              <a:avLst/>
              <a:gdLst/>
              <a:ahLst/>
              <a:cxnLst/>
              <a:rect l="l" t="t" r="r" b="b"/>
              <a:pathLst>
                <a:path w="8073" h="62033" extrusionOk="0">
                  <a:moveTo>
                    <a:pt x="837" y="0"/>
                  </a:moveTo>
                  <a:cubicBezTo>
                    <a:pt x="364" y="0"/>
                    <a:pt x="0" y="364"/>
                    <a:pt x="0" y="837"/>
                  </a:cubicBezTo>
                  <a:lnTo>
                    <a:pt x="0" y="61196"/>
                  </a:lnTo>
                  <a:cubicBezTo>
                    <a:pt x="0" y="61669"/>
                    <a:pt x="364" y="62033"/>
                    <a:pt x="837" y="62033"/>
                  </a:cubicBezTo>
                  <a:lnTo>
                    <a:pt x="7273" y="62033"/>
                  </a:lnTo>
                  <a:cubicBezTo>
                    <a:pt x="7709" y="62033"/>
                    <a:pt x="8072" y="61669"/>
                    <a:pt x="8072" y="61196"/>
                  </a:cubicBezTo>
                  <a:lnTo>
                    <a:pt x="8072" y="837"/>
                  </a:lnTo>
                  <a:cubicBezTo>
                    <a:pt x="8072" y="364"/>
                    <a:pt x="7709" y="0"/>
                    <a:pt x="72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4"/>
            <p:cNvSpPr/>
            <p:nvPr/>
          </p:nvSpPr>
          <p:spPr>
            <a:xfrm>
              <a:off x="6552567" y="3536663"/>
              <a:ext cx="163396" cy="1261692"/>
            </a:xfrm>
            <a:custGeom>
              <a:avLst/>
              <a:gdLst/>
              <a:ahLst/>
              <a:cxnLst/>
              <a:rect l="l" t="t" r="r" b="b"/>
              <a:pathLst>
                <a:path w="8109" h="62615" extrusionOk="0">
                  <a:moveTo>
                    <a:pt x="836" y="1"/>
                  </a:moveTo>
                  <a:cubicBezTo>
                    <a:pt x="400" y="1"/>
                    <a:pt x="0" y="364"/>
                    <a:pt x="0" y="837"/>
                  </a:cubicBezTo>
                  <a:lnTo>
                    <a:pt x="0" y="61778"/>
                  </a:lnTo>
                  <a:cubicBezTo>
                    <a:pt x="0" y="62251"/>
                    <a:pt x="400" y="62615"/>
                    <a:pt x="836" y="62615"/>
                  </a:cubicBezTo>
                  <a:lnTo>
                    <a:pt x="7272" y="62615"/>
                  </a:lnTo>
                  <a:cubicBezTo>
                    <a:pt x="7709" y="62615"/>
                    <a:pt x="8109" y="62251"/>
                    <a:pt x="8109" y="61778"/>
                  </a:cubicBezTo>
                  <a:lnTo>
                    <a:pt x="8109" y="837"/>
                  </a:lnTo>
                  <a:cubicBezTo>
                    <a:pt x="8109" y="364"/>
                    <a:pt x="7709" y="1"/>
                    <a:pt x="72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4"/>
            <p:cNvSpPr/>
            <p:nvPr/>
          </p:nvSpPr>
          <p:spPr>
            <a:xfrm>
              <a:off x="5733429" y="3104385"/>
              <a:ext cx="900483" cy="553924"/>
            </a:xfrm>
            <a:custGeom>
              <a:avLst/>
              <a:gdLst/>
              <a:ahLst/>
              <a:cxnLst/>
              <a:rect l="l" t="t" r="r" b="b"/>
              <a:pathLst>
                <a:path w="44689" h="27490" extrusionOk="0">
                  <a:moveTo>
                    <a:pt x="691" y="0"/>
                  </a:moveTo>
                  <a:cubicBezTo>
                    <a:pt x="328" y="0"/>
                    <a:pt x="0" y="328"/>
                    <a:pt x="0" y="728"/>
                  </a:cubicBezTo>
                  <a:lnTo>
                    <a:pt x="0" y="26799"/>
                  </a:lnTo>
                  <a:cubicBezTo>
                    <a:pt x="0" y="27199"/>
                    <a:pt x="328" y="27490"/>
                    <a:pt x="691" y="27490"/>
                  </a:cubicBezTo>
                  <a:lnTo>
                    <a:pt x="43997" y="27490"/>
                  </a:lnTo>
                  <a:cubicBezTo>
                    <a:pt x="44397" y="27490"/>
                    <a:pt x="44688" y="27199"/>
                    <a:pt x="44688" y="26799"/>
                  </a:cubicBezTo>
                  <a:lnTo>
                    <a:pt x="44688" y="728"/>
                  </a:lnTo>
                  <a:cubicBezTo>
                    <a:pt x="44688" y="328"/>
                    <a:pt x="44397" y="0"/>
                    <a:pt x="439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4"/>
            <p:cNvSpPr/>
            <p:nvPr/>
          </p:nvSpPr>
          <p:spPr>
            <a:xfrm>
              <a:off x="5732703" y="3538408"/>
              <a:ext cx="902660" cy="137766"/>
            </a:xfrm>
            <a:custGeom>
              <a:avLst/>
              <a:gdLst/>
              <a:ahLst/>
              <a:cxnLst/>
              <a:rect l="l" t="t" r="r" b="b"/>
              <a:pathLst>
                <a:path w="44797" h="6837" extrusionOk="0">
                  <a:moveTo>
                    <a:pt x="44070" y="0"/>
                  </a:moveTo>
                  <a:lnTo>
                    <a:pt x="582" y="946"/>
                  </a:lnTo>
                  <a:cubicBezTo>
                    <a:pt x="255" y="946"/>
                    <a:pt x="0" y="1237"/>
                    <a:pt x="0" y="1564"/>
                  </a:cubicBezTo>
                  <a:lnTo>
                    <a:pt x="109" y="6254"/>
                  </a:lnTo>
                  <a:cubicBezTo>
                    <a:pt x="109" y="6582"/>
                    <a:pt x="400" y="6836"/>
                    <a:pt x="727" y="6836"/>
                  </a:cubicBezTo>
                  <a:lnTo>
                    <a:pt x="44215" y="5891"/>
                  </a:lnTo>
                  <a:cubicBezTo>
                    <a:pt x="44542" y="5891"/>
                    <a:pt x="44797" y="5636"/>
                    <a:pt x="44797" y="5273"/>
                  </a:cubicBezTo>
                  <a:lnTo>
                    <a:pt x="44688" y="618"/>
                  </a:lnTo>
                  <a:cubicBezTo>
                    <a:pt x="44688" y="255"/>
                    <a:pt x="44397" y="0"/>
                    <a:pt x="440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4"/>
            <p:cNvSpPr/>
            <p:nvPr/>
          </p:nvSpPr>
          <p:spPr>
            <a:xfrm>
              <a:off x="5789849" y="3119034"/>
              <a:ext cx="758325" cy="683629"/>
            </a:xfrm>
            <a:custGeom>
              <a:avLst/>
              <a:gdLst/>
              <a:ahLst/>
              <a:cxnLst/>
              <a:rect l="l" t="t" r="r" b="b"/>
              <a:pathLst>
                <a:path w="37634" h="33927" extrusionOk="0">
                  <a:moveTo>
                    <a:pt x="3418" y="1"/>
                  </a:moveTo>
                  <a:lnTo>
                    <a:pt x="1309" y="23090"/>
                  </a:lnTo>
                  <a:cubicBezTo>
                    <a:pt x="1309" y="23090"/>
                    <a:pt x="0" y="29235"/>
                    <a:pt x="15781" y="29853"/>
                  </a:cubicBezTo>
                  <a:cubicBezTo>
                    <a:pt x="15782" y="29853"/>
                    <a:pt x="15784" y="29853"/>
                    <a:pt x="15785" y="29853"/>
                  </a:cubicBezTo>
                  <a:cubicBezTo>
                    <a:pt x="16584" y="29853"/>
                    <a:pt x="17530" y="20217"/>
                    <a:pt x="19453" y="19999"/>
                  </a:cubicBezTo>
                  <a:cubicBezTo>
                    <a:pt x="19487" y="19995"/>
                    <a:pt x="19521" y="19993"/>
                    <a:pt x="19554" y="19993"/>
                  </a:cubicBezTo>
                  <a:cubicBezTo>
                    <a:pt x="22143" y="19993"/>
                    <a:pt x="22121" y="33926"/>
                    <a:pt x="23162" y="33926"/>
                  </a:cubicBezTo>
                  <a:cubicBezTo>
                    <a:pt x="23212" y="33926"/>
                    <a:pt x="23261" y="33926"/>
                    <a:pt x="23311" y="33926"/>
                  </a:cubicBezTo>
                  <a:cubicBezTo>
                    <a:pt x="30638" y="33926"/>
                    <a:pt x="37634" y="28617"/>
                    <a:pt x="37634" y="28617"/>
                  </a:cubicBezTo>
                  <a:lnTo>
                    <a:pt x="366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4"/>
            <p:cNvSpPr/>
            <p:nvPr/>
          </p:nvSpPr>
          <p:spPr>
            <a:xfrm>
              <a:off x="5844798" y="2293831"/>
              <a:ext cx="709985" cy="877794"/>
            </a:xfrm>
            <a:custGeom>
              <a:avLst/>
              <a:gdLst/>
              <a:ahLst/>
              <a:cxnLst/>
              <a:rect l="l" t="t" r="r" b="b"/>
              <a:pathLst>
                <a:path w="35235" h="43563" extrusionOk="0">
                  <a:moveTo>
                    <a:pt x="27925" y="0"/>
                  </a:moveTo>
                  <a:cubicBezTo>
                    <a:pt x="27862" y="0"/>
                    <a:pt x="27802" y="4"/>
                    <a:pt x="27744" y="11"/>
                  </a:cubicBezTo>
                  <a:cubicBezTo>
                    <a:pt x="27007" y="105"/>
                    <a:pt x="24212" y="134"/>
                    <a:pt x="20976" y="134"/>
                  </a:cubicBezTo>
                  <a:cubicBezTo>
                    <a:pt x="15427" y="134"/>
                    <a:pt x="8582" y="47"/>
                    <a:pt x="8582" y="47"/>
                  </a:cubicBezTo>
                  <a:cubicBezTo>
                    <a:pt x="8582" y="47"/>
                    <a:pt x="2727" y="993"/>
                    <a:pt x="1637" y="3574"/>
                  </a:cubicBezTo>
                  <a:cubicBezTo>
                    <a:pt x="546" y="6156"/>
                    <a:pt x="0" y="39317"/>
                    <a:pt x="691" y="40954"/>
                  </a:cubicBezTo>
                  <a:cubicBezTo>
                    <a:pt x="1111" y="41949"/>
                    <a:pt x="12932" y="43562"/>
                    <a:pt x="22346" y="43562"/>
                  </a:cubicBezTo>
                  <a:cubicBezTo>
                    <a:pt x="28414" y="43562"/>
                    <a:pt x="33482" y="42892"/>
                    <a:pt x="33852" y="40954"/>
                  </a:cubicBezTo>
                  <a:cubicBezTo>
                    <a:pt x="34143" y="39572"/>
                    <a:pt x="35234" y="4120"/>
                    <a:pt x="35234" y="4120"/>
                  </a:cubicBezTo>
                  <a:cubicBezTo>
                    <a:pt x="35234" y="4120"/>
                    <a:pt x="30085" y="0"/>
                    <a:pt x="279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4"/>
            <p:cNvSpPr/>
            <p:nvPr/>
          </p:nvSpPr>
          <p:spPr>
            <a:xfrm>
              <a:off x="6488087" y="2341667"/>
              <a:ext cx="592027" cy="964218"/>
            </a:xfrm>
            <a:custGeom>
              <a:avLst/>
              <a:gdLst/>
              <a:ahLst/>
              <a:cxnLst/>
              <a:rect l="l" t="t" r="r" b="b"/>
              <a:pathLst>
                <a:path w="29381" h="47852" extrusionOk="0">
                  <a:moveTo>
                    <a:pt x="400" y="0"/>
                  </a:moveTo>
                  <a:cubicBezTo>
                    <a:pt x="400" y="1"/>
                    <a:pt x="0" y="11054"/>
                    <a:pt x="473" y="13345"/>
                  </a:cubicBezTo>
                  <a:cubicBezTo>
                    <a:pt x="909" y="15599"/>
                    <a:pt x="11527" y="35089"/>
                    <a:pt x="13236" y="37089"/>
                  </a:cubicBezTo>
                  <a:cubicBezTo>
                    <a:pt x="14945" y="39089"/>
                    <a:pt x="26035" y="47852"/>
                    <a:pt x="26035" y="47852"/>
                  </a:cubicBezTo>
                  <a:lnTo>
                    <a:pt x="29380" y="43270"/>
                  </a:lnTo>
                  <a:cubicBezTo>
                    <a:pt x="29380" y="43270"/>
                    <a:pt x="21490" y="34289"/>
                    <a:pt x="20108" y="31635"/>
                  </a:cubicBezTo>
                  <a:cubicBezTo>
                    <a:pt x="18763" y="29017"/>
                    <a:pt x="8254" y="1818"/>
                    <a:pt x="400" y="0"/>
                  </a:cubicBez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4"/>
            <p:cNvSpPr/>
            <p:nvPr/>
          </p:nvSpPr>
          <p:spPr>
            <a:xfrm>
              <a:off x="5514358" y="2330665"/>
              <a:ext cx="929056" cy="760542"/>
            </a:xfrm>
            <a:custGeom>
              <a:avLst/>
              <a:gdLst/>
              <a:ahLst/>
              <a:cxnLst/>
              <a:rect l="l" t="t" r="r" b="b"/>
              <a:pathLst>
                <a:path w="46107" h="37744" extrusionOk="0">
                  <a:moveTo>
                    <a:pt x="19745" y="1"/>
                  </a:moveTo>
                  <a:cubicBezTo>
                    <a:pt x="19744" y="1"/>
                    <a:pt x="1" y="12728"/>
                    <a:pt x="27017" y="37744"/>
                  </a:cubicBezTo>
                  <a:cubicBezTo>
                    <a:pt x="27017" y="37744"/>
                    <a:pt x="41598" y="33344"/>
                    <a:pt x="46106" y="28435"/>
                  </a:cubicBezTo>
                  <a:lnTo>
                    <a:pt x="43379" y="20181"/>
                  </a:lnTo>
                  <a:cubicBezTo>
                    <a:pt x="43379" y="20181"/>
                    <a:pt x="35151" y="22518"/>
                    <a:pt x="32712" y="22518"/>
                  </a:cubicBezTo>
                  <a:cubicBezTo>
                    <a:pt x="32624" y="22518"/>
                    <a:pt x="32543" y="22515"/>
                    <a:pt x="32471" y="22509"/>
                  </a:cubicBezTo>
                  <a:cubicBezTo>
                    <a:pt x="30362" y="22327"/>
                    <a:pt x="27126" y="15818"/>
                    <a:pt x="26399" y="12182"/>
                  </a:cubicBezTo>
                  <a:lnTo>
                    <a:pt x="197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4"/>
            <p:cNvSpPr/>
            <p:nvPr/>
          </p:nvSpPr>
          <p:spPr>
            <a:xfrm>
              <a:off x="6488087" y="2341667"/>
              <a:ext cx="215424" cy="372956"/>
            </a:xfrm>
            <a:custGeom>
              <a:avLst/>
              <a:gdLst/>
              <a:ahLst/>
              <a:cxnLst/>
              <a:rect l="l" t="t" r="r" b="b"/>
              <a:pathLst>
                <a:path w="10691" h="18509" extrusionOk="0">
                  <a:moveTo>
                    <a:pt x="400" y="0"/>
                  </a:moveTo>
                  <a:lnTo>
                    <a:pt x="400" y="0"/>
                  </a:lnTo>
                  <a:cubicBezTo>
                    <a:pt x="400" y="1"/>
                    <a:pt x="0" y="11091"/>
                    <a:pt x="473" y="13345"/>
                  </a:cubicBezTo>
                  <a:cubicBezTo>
                    <a:pt x="582" y="13963"/>
                    <a:pt x="1491" y="15963"/>
                    <a:pt x="2800" y="18508"/>
                  </a:cubicBezTo>
                  <a:lnTo>
                    <a:pt x="10691" y="11818"/>
                  </a:lnTo>
                  <a:cubicBezTo>
                    <a:pt x="7382" y="5891"/>
                    <a:pt x="3636" y="764"/>
                    <a:pt x="4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4"/>
            <p:cNvSpPr/>
            <p:nvPr/>
          </p:nvSpPr>
          <p:spPr>
            <a:xfrm>
              <a:off x="6570137" y="2701405"/>
              <a:ext cx="198578" cy="156082"/>
            </a:xfrm>
            <a:custGeom>
              <a:avLst/>
              <a:gdLst/>
              <a:ahLst/>
              <a:cxnLst/>
              <a:rect l="l" t="t" r="r" b="b"/>
              <a:pathLst>
                <a:path w="9855" h="7746" extrusionOk="0">
                  <a:moveTo>
                    <a:pt x="8073" y="1"/>
                  </a:moveTo>
                  <a:lnTo>
                    <a:pt x="1" y="3128"/>
                  </a:lnTo>
                  <a:cubicBezTo>
                    <a:pt x="764" y="4619"/>
                    <a:pt x="1601" y="6182"/>
                    <a:pt x="2437" y="7746"/>
                  </a:cubicBezTo>
                  <a:lnTo>
                    <a:pt x="9855" y="328"/>
                  </a:lnTo>
                  <a:lnTo>
                    <a:pt x="8073" y="1"/>
                  </a:lnTo>
                  <a:close/>
                </a:path>
              </a:pathLst>
            </a:custGeom>
            <a:solidFill>
              <a:srgbClr val="E0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4"/>
            <p:cNvSpPr/>
            <p:nvPr/>
          </p:nvSpPr>
          <p:spPr>
            <a:xfrm>
              <a:off x="6546703" y="2577583"/>
              <a:ext cx="235936" cy="222033"/>
            </a:xfrm>
            <a:custGeom>
              <a:avLst/>
              <a:gdLst/>
              <a:ahLst/>
              <a:cxnLst/>
              <a:rect l="l" t="t" r="r" b="b"/>
              <a:pathLst>
                <a:path w="11709" h="11019" extrusionOk="0">
                  <a:moveTo>
                    <a:pt x="7891" y="1"/>
                  </a:moveTo>
                  <a:cubicBezTo>
                    <a:pt x="7891" y="1"/>
                    <a:pt x="2836" y="1019"/>
                    <a:pt x="1673" y="2182"/>
                  </a:cubicBezTo>
                  <a:cubicBezTo>
                    <a:pt x="473" y="3346"/>
                    <a:pt x="0" y="5928"/>
                    <a:pt x="73" y="6255"/>
                  </a:cubicBezTo>
                  <a:cubicBezTo>
                    <a:pt x="182" y="6618"/>
                    <a:pt x="3200" y="11018"/>
                    <a:pt x="3200" y="11018"/>
                  </a:cubicBezTo>
                  <a:cubicBezTo>
                    <a:pt x="3200" y="11018"/>
                    <a:pt x="10327" y="7527"/>
                    <a:pt x="11018" y="6473"/>
                  </a:cubicBezTo>
                  <a:cubicBezTo>
                    <a:pt x="11709" y="5419"/>
                    <a:pt x="7891" y="1"/>
                    <a:pt x="7891" y="1"/>
                  </a:cubicBez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4"/>
            <p:cNvSpPr/>
            <p:nvPr/>
          </p:nvSpPr>
          <p:spPr>
            <a:xfrm>
              <a:off x="7012672" y="3206465"/>
              <a:ext cx="241075" cy="215101"/>
            </a:xfrm>
            <a:custGeom>
              <a:avLst/>
              <a:gdLst/>
              <a:ahLst/>
              <a:cxnLst/>
              <a:rect l="l" t="t" r="r" b="b"/>
              <a:pathLst>
                <a:path w="11964" h="10675" extrusionOk="0">
                  <a:moveTo>
                    <a:pt x="5724" y="1"/>
                  </a:moveTo>
                  <a:cubicBezTo>
                    <a:pt x="4572" y="1"/>
                    <a:pt x="3504" y="239"/>
                    <a:pt x="3346" y="352"/>
                  </a:cubicBezTo>
                  <a:cubicBezTo>
                    <a:pt x="3055" y="534"/>
                    <a:pt x="1" y="4970"/>
                    <a:pt x="1" y="4970"/>
                  </a:cubicBezTo>
                  <a:cubicBezTo>
                    <a:pt x="1" y="4970"/>
                    <a:pt x="2073" y="8534"/>
                    <a:pt x="7019" y="10643"/>
                  </a:cubicBezTo>
                  <a:cubicBezTo>
                    <a:pt x="7068" y="10664"/>
                    <a:pt x="7122" y="10674"/>
                    <a:pt x="7180" y="10674"/>
                  </a:cubicBezTo>
                  <a:cubicBezTo>
                    <a:pt x="8496" y="10674"/>
                    <a:pt x="11964" y="5406"/>
                    <a:pt x="11964" y="5406"/>
                  </a:cubicBezTo>
                  <a:cubicBezTo>
                    <a:pt x="11964" y="5406"/>
                    <a:pt x="9237" y="1007"/>
                    <a:pt x="7746" y="352"/>
                  </a:cubicBezTo>
                  <a:cubicBezTo>
                    <a:pt x="7166" y="90"/>
                    <a:pt x="6429" y="1"/>
                    <a:pt x="5724" y="1"/>
                  </a:cubicBez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4"/>
            <p:cNvSpPr/>
            <p:nvPr/>
          </p:nvSpPr>
          <p:spPr>
            <a:xfrm>
              <a:off x="6387699" y="2703601"/>
              <a:ext cx="223504" cy="200049"/>
            </a:xfrm>
            <a:custGeom>
              <a:avLst/>
              <a:gdLst/>
              <a:ahLst/>
              <a:cxnLst/>
              <a:rect l="l" t="t" r="r" b="b"/>
              <a:pathLst>
                <a:path w="11092" h="9928" extrusionOk="0">
                  <a:moveTo>
                    <a:pt x="7964" y="1"/>
                  </a:moveTo>
                  <a:lnTo>
                    <a:pt x="1" y="1673"/>
                  </a:lnTo>
                  <a:lnTo>
                    <a:pt x="2764" y="9927"/>
                  </a:lnTo>
                  <a:lnTo>
                    <a:pt x="11091" y="4764"/>
                  </a:lnTo>
                  <a:lnTo>
                    <a:pt x="7964" y="1"/>
                  </a:ln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4"/>
            <p:cNvSpPr/>
            <p:nvPr/>
          </p:nvSpPr>
          <p:spPr>
            <a:xfrm>
              <a:off x="7118923" y="3200359"/>
              <a:ext cx="130431" cy="40320"/>
            </a:xfrm>
            <a:custGeom>
              <a:avLst/>
              <a:gdLst/>
              <a:ahLst/>
              <a:cxnLst/>
              <a:rect l="l" t="t" r="r" b="b"/>
              <a:pathLst>
                <a:path w="6473" h="2001" extrusionOk="0">
                  <a:moveTo>
                    <a:pt x="4665" y="1"/>
                  </a:moveTo>
                  <a:cubicBezTo>
                    <a:pt x="2780" y="1"/>
                    <a:pt x="0" y="292"/>
                    <a:pt x="0" y="292"/>
                  </a:cubicBezTo>
                  <a:lnTo>
                    <a:pt x="4000" y="2001"/>
                  </a:lnTo>
                  <a:cubicBezTo>
                    <a:pt x="4000" y="2001"/>
                    <a:pt x="6473" y="946"/>
                    <a:pt x="6363" y="292"/>
                  </a:cubicBezTo>
                  <a:cubicBezTo>
                    <a:pt x="6327" y="73"/>
                    <a:pt x="5608" y="1"/>
                    <a:pt x="4665" y="1"/>
                  </a:cubicBez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4"/>
            <p:cNvSpPr/>
            <p:nvPr/>
          </p:nvSpPr>
          <p:spPr>
            <a:xfrm>
              <a:off x="7198777" y="3240659"/>
              <a:ext cx="142904" cy="155115"/>
            </a:xfrm>
            <a:custGeom>
              <a:avLst/>
              <a:gdLst/>
              <a:ahLst/>
              <a:cxnLst/>
              <a:rect l="l" t="t" r="r" b="b"/>
              <a:pathLst>
                <a:path w="7092" h="7698" extrusionOk="0">
                  <a:moveTo>
                    <a:pt x="1" y="1"/>
                  </a:moveTo>
                  <a:cubicBezTo>
                    <a:pt x="1" y="1"/>
                    <a:pt x="364" y="2800"/>
                    <a:pt x="437" y="3600"/>
                  </a:cubicBezTo>
                  <a:cubicBezTo>
                    <a:pt x="534" y="4343"/>
                    <a:pt x="5223" y="7698"/>
                    <a:pt x="6497" y="7698"/>
                  </a:cubicBezTo>
                  <a:cubicBezTo>
                    <a:pt x="6657" y="7698"/>
                    <a:pt x="6764" y="7645"/>
                    <a:pt x="6800" y="7527"/>
                  </a:cubicBezTo>
                  <a:cubicBezTo>
                    <a:pt x="7091" y="6473"/>
                    <a:pt x="1" y="1"/>
                    <a:pt x="1" y="1"/>
                  </a:cubicBez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4"/>
            <p:cNvSpPr/>
            <p:nvPr/>
          </p:nvSpPr>
          <p:spPr>
            <a:xfrm>
              <a:off x="7192188" y="3325652"/>
              <a:ext cx="141433" cy="119026"/>
            </a:xfrm>
            <a:custGeom>
              <a:avLst/>
              <a:gdLst/>
              <a:ahLst/>
              <a:cxnLst/>
              <a:rect l="l" t="t" r="r" b="b"/>
              <a:pathLst>
                <a:path w="7019" h="5907" extrusionOk="0">
                  <a:moveTo>
                    <a:pt x="1455" y="1"/>
                  </a:moveTo>
                  <a:cubicBezTo>
                    <a:pt x="1455" y="1"/>
                    <a:pt x="0" y="510"/>
                    <a:pt x="109" y="1310"/>
                  </a:cubicBezTo>
                  <a:cubicBezTo>
                    <a:pt x="173" y="2045"/>
                    <a:pt x="4573" y="5906"/>
                    <a:pt x="6174" y="5906"/>
                  </a:cubicBezTo>
                  <a:cubicBezTo>
                    <a:pt x="6392" y="5906"/>
                    <a:pt x="6558" y="5834"/>
                    <a:pt x="6654" y="5673"/>
                  </a:cubicBezTo>
                  <a:cubicBezTo>
                    <a:pt x="7018" y="5018"/>
                    <a:pt x="1455" y="1"/>
                    <a:pt x="1455" y="1"/>
                  </a:cubicBez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4"/>
            <p:cNvSpPr/>
            <p:nvPr/>
          </p:nvSpPr>
          <p:spPr>
            <a:xfrm>
              <a:off x="7152775" y="3333712"/>
              <a:ext cx="137604" cy="137806"/>
            </a:xfrm>
            <a:custGeom>
              <a:avLst/>
              <a:gdLst/>
              <a:ahLst/>
              <a:cxnLst/>
              <a:rect l="l" t="t" r="r" b="b"/>
              <a:pathLst>
                <a:path w="6829" h="6839" extrusionOk="0">
                  <a:moveTo>
                    <a:pt x="1593" y="1"/>
                  </a:moveTo>
                  <a:cubicBezTo>
                    <a:pt x="1593" y="1"/>
                    <a:pt x="102" y="255"/>
                    <a:pt x="66" y="1055"/>
                  </a:cubicBezTo>
                  <a:cubicBezTo>
                    <a:pt x="0" y="1804"/>
                    <a:pt x="4688" y="6839"/>
                    <a:pt x="6086" y="6839"/>
                  </a:cubicBezTo>
                  <a:cubicBezTo>
                    <a:pt x="6250" y="6839"/>
                    <a:pt x="6368" y="6770"/>
                    <a:pt x="6429" y="6618"/>
                  </a:cubicBezTo>
                  <a:cubicBezTo>
                    <a:pt x="6829" y="5673"/>
                    <a:pt x="1593" y="1"/>
                    <a:pt x="1593" y="1"/>
                  </a:cubicBez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4"/>
            <p:cNvSpPr/>
            <p:nvPr/>
          </p:nvSpPr>
          <p:spPr>
            <a:xfrm>
              <a:off x="7106510" y="3341772"/>
              <a:ext cx="135509" cy="135086"/>
            </a:xfrm>
            <a:custGeom>
              <a:avLst/>
              <a:gdLst/>
              <a:ahLst/>
              <a:cxnLst/>
              <a:rect l="l" t="t" r="r" b="b"/>
              <a:pathLst>
                <a:path w="6725" h="6704" extrusionOk="0">
                  <a:moveTo>
                    <a:pt x="1598" y="0"/>
                  </a:moveTo>
                  <a:cubicBezTo>
                    <a:pt x="1598" y="0"/>
                    <a:pt x="107" y="219"/>
                    <a:pt x="34" y="1055"/>
                  </a:cubicBezTo>
                  <a:cubicBezTo>
                    <a:pt x="1" y="1833"/>
                    <a:pt x="4437" y="6704"/>
                    <a:pt x="6079" y="6704"/>
                  </a:cubicBezTo>
                  <a:cubicBezTo>
                    <a:pt x="6202" y="6704"/>
                    <a:pt x="6309" y="6676"/>
                    <a:pt x="6398" y="6618"/>
                  </a:cubicBezTo>
                  <a:cubicBezTo>
                    <a:pt x="6725" y="6400"/>
                    <a:pt x="1598" y="0"/>
                    <a:pt x="1598" y="0"/>
                  </a:cubicBez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4"/>
            <p:cNvSpPr/>
            <p:nvPr/>
          </p:nvSpPr>
          <p:spPr>
            <a:xfrm>
              <a:off x="5696796" y="3420115"/>
              <a:ext cx="458674" cy="1108613"/>
            </a:xfrm>
            <a:custGeom>
              <a:avLst/>
              <a:gdLst/>
              <a:ahLst/>
              <a:cxnLst/>
              <a:rect l="l" t="t" r="r" b="b"/>
              <a:pathLst>
                <a:path w="22763" h="55018" extrusionOk="0">
                  <a:moveTo>
                    <a:pt x="10823" y="0"/>
                  </a:moveTo>
                  <a:cubicBezTo>
                    <a:pt x="7510" y="0"/>
                    <a:pt x="5280" y="2023"/>
                    <a:pt x="3746" y="8693"/>
                  </a:cubicBezTo>
                  <a:cubicBezTo>
                    <a:pt x="2437" y="14257"/>
                    <a:pt x="2218" y="20656"/>
                    <a:pt x="1455" y="24765"/>
                  </a:cubicBezTo>
                  <a:cubicBezTo>
                    <a:pt x="0" y="32546"/>
                    <a:pt x="1382" y="53672"/>
                    <a:pt x="1382" y="53672"/>
                  </a:cubicBezTo>
                  <a:lnTo>
                    <a:pt x="13636" y="55018"/>
                  </a:lnTo>
                  <a:cubicBezTo>
                    <a:pt x="13636" y="55018"/>
                    <a:pt x="22762" y="10839"/>
                    <a:pt x="22435" y="7712"/>
                  </a:cubicBezTo>
                  <a:cubicBezTo>
                    <a:pt x="22144" y="4948"/>
                    <a:pt x="17563" y="1203"/>
                    <a:pt x="13309" y="294"/>
                  </a:cubicBezTo>
                  <a:cubicBezTo>
                    <a:pt x="12419" y="109"/>
                    <a:pt x="11592" y="0"/>
                    <a:pt x="108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4"/>
            <p:cNvSpPr/>
            <p:nvPr/>
          </p:nvSpPr>
          <p:spPr>
            <a:xfrm>
              <a:off x="5690207" y="4600522"/>
              <a:ext cx="290160" cy="182680"/>
            </a:xfrm>
            <a:custGeom>
              <a:avLst/>
              <a:gdLst/>
              <a:ahLst/>
              <a:cxnLst/>
              <a:rect l="l" t="t" r="r" b="b"/>
              <a:pathLst>
                <a:path w="14400" h="9066" extrusionOk="0">
                  <a:moveTo>
                    <a:pt x="4763" y="0"/>
                  </a:moveTo>
                  <a:cubicBezTo>
                    <a:pt x="4436" y="1891"/>
                    <a:pt x="1855" y="3200"/>
                    <a:pt x="1855" y="3200"/>
                  </a:cubicBezTo>
                  <a:cubicBezTo>
                    <a:pt x="1855" y="3200"/>
                    <a:pt x="0" y="7745"/>
                    <a:pt x="546" y="8472"/>
                  </a:cubicBezTo>
                  <a:cubicBezTo>
                    <a:pt x="961" y="8992"/>
                    <a:pt x="7851" y="9066"/>
                    <a:pt x="11754" y="9066"/>
                  </a:cubicBezTo>
                  <a:cubicBezTo>
                    <a:pt x="13316" y="9066"/>
                    <a:pt x="14399" y="9054"/>
                    <a:pt x="14399" y="9054"/>
                  </a:cubicBezTo>
                  <a:cubicBezTo>
                    <a:pt x="14399" y="9054"/>
                    <a:pt x="13381" y="3018"/>
                    <a:pt x="12945" y="2873"/>
                  </a:cubicBezTo>
                  <a:cubicBezTo>
                    <a:pt x="12363" y="2545"/>
                    <a:pt x="11817" y="2182"/>
                    <a:pt x="11308" y="1745"/>
                  </a:cubicBezTo>
                  <a:lnTo>
                    <a:pt x="11163" y="291"/>
                  </a:lnTo>
                  <a:lnTo>
                    <a:pt x="47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4"/>
            <p:cNvSpPr/>
            <p:nvPr/>
          </p:nvSpPr>
          <p:spPr>
            <a:xfrm>
              <a:off x="6219930" y="3423198"/>
              <a:ext cx="448418" cy="1087213"/>
            </a:xfrm>
            <a:custGeom>
              <a:avLst/>
              <a:gdLst/>
              <a:ahLst/>
              <a:cxnLst/>
              <a:rect l="l" t="t" r="r" b="b"/>
              <a:pathLst>
                <a:path w="22254" h="53956" extrusionOk="0">
                  <a:moveTo>
                    <a:pt x="9267" y="0"/>
                  </a:moveTo>
                  <a:cubicBezTo>
                    <a:pt x="8784" y="0"/>
                    <a:pt x="8288" y="12"/>
                    <a:pt x="7781" y="32"/>
                  </a:cubicBezTo>
                  <a:cubicBezTo>
                    <a:pt x="3564" y="177"/>
                    <a:pt x="400" y="5341"/>
                    <a:pt x="291" y="9922"/>
                  </a:cubicBezTo>
                  <a:cubicBezTo>
                    <a:pt x="0" y="22940"/>
                    <a:pt x="5382" y="53665"/>
                    <a:pt x="6254" y="53956"/>
                  </a:cubicBezTo>
                  <a:lnTo>
                    <a:pt x="20217" y="53665"/>
                  </a:lnTo>
                  <a:cubicBezTo>
                    <a:pt x="19017" y="36720"/>
                    <a:pt x="22253" y="25703"/>
                    <a:pt x="17308" y="4904"/>
                  </a:cubicBezTo>
                  <a:cubicBezTo>
                    <a:pt x="16335" y="818"/>
                    <a:pt x="13251" y="0"/>
                    <a:pt x="92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4"/>
            <p:cNvSpPr/>
            <p:nvPr/>
          </p:nvSpPr>
          <p:spPr>
            <a:xfrm>
              <a:off x="6358401" y="4600522"/>
              <a:ext cx="269647" cy="190438"/>
            </a:xfrm>
            <a:custGeom>
              <a:avLst/>
              <a:gdLst/>
              <a:ahLst/>
              <a:cxnLst/>
              <a:rect l="l" t="t" r="r" b="b"/>
              <a:pathLst>
                <a:path w="13382" h="9451" extrusionOk="0">
                  <a:moveTo>
                    <a:pt x="10800" y="0"/>
                  </a:moveTo>
                  <a:lnTo>
                    <a:pt x="4400" y="400"/>
                  </a:lnTo>
                  <a:cubicBezTo>
                    <a:pt x="4146" y="2327"/>
                    <a:pt x="1673" y="3745"/>
                    <a:pt x="1673" y="3745"/>
                  </a:cubicBezTo>
                  <a:cubicBezTo>
                    <a:pt x="1673" y="3745"/>
                    <a:pt x="0" y="8400"/>
                    <a:pt x="582" y="9127"/>
                  </a:cubicBezTo>
                  <a:cubicBezTo>
                    <a:pt x="788" y="9369"/>
                    <a:pt x="2279" y="9450"/>
                    <a:pt x="4175" y="9450"/>
                  </a:cubicBezTo>
                  <a:cubicBezTo>
                    <a:pt x="7968" y="9450"/>
                    <a:pt x="13381" y="9127"/>
                    <a:pt x="13381" y="9127"/>
                  </a:cubicBezTo>
                  <a:cubicBezTo>
                    <a:pt x="13381" y="9127"/>
                    <a:pt x="13272" y="3018"/>
                    <a:pt x="12763" y="2909"/>
                  </a:cubicBezTo>
                  <a:cubicBezTo>
                    <a:pt x="12181" y="2618"/>
                    <a:pt x="11600" y="2255"/>
                    <a:pt x="11091" y="1818"/>
                  </a:cubicBezTo>
                  <a:lnTo>
                    <a:pt x="10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4"/>
            <p:cNvSpPr/>
            <p:nvPr/>
          </p:nvSpPr>
          <p:spPr>
            <a:xfrm>
              <a:off x="6420685" y="4504528"/>
              <a:ext cx="154611" cy="104075"/>
            </a:xfrm>
            <a:custGeom>
              <a:avLst/>
              <a:gdLst/>
              <a:ahLst/>
              <a:cxnLst/>
              <a:rect l="l" t="t" r="r" b="b"/>
              <a:pathLst>
                <a:path w="7673" h="5165" extrusionOk="0">
                  <a:moveTo>
                    <a:pt x="7636" y="1"/>
                  </a:moveTo>
                  <a:lnTo>
                    <a:pt x="0" y="255"/>
                  </a:lnTo>
                  <a:lnTo>
                    <a:pt x="1309" y="5164"/>
                  </a:lnTo>
                  <a:lnTo>
                    <a:pt x="7672" y="4764"/>
                  </a:lnTo>
                  <a:lnTo>
                    <a:pt x="7636" y="1"/>
                  </a:lnTo>
                  <a:close/>
                </a:path>
              </a:pathLst>
            </a:custGeom>
            <a:solidFill>
              <a:srgbClr val="F2B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4"/>
            <p:cNvSpPr/>
            <p:nvPr/>
          </p:nvSpPr>
          <p:spPr>
            <a:xfrm>
              <a:off x="6430196" y="2518967"/>
              <a:ext cx="110664" cy="185400"/>
            </a:xfrm>
            <a:custGeom>
              <a:avLst/>
              <a:gdLst/>
              <a:ahLst/>
              <a:cxnLst/>
              <a:rect l="l" t="t" r="r" b="b"/>
              <a:pathLst>
                <a:path w="5492" h="9201" extrusionOk="0">
                  <a:moveTo>
                    <a:pt x="401" y="1"/>
                  </a:moveTo>
                  <a:lnTo>
                    <a:pt x="1" y="146"/>
                  </a:lnTo>
                  <a:cubicBezTo>
                    <a:pt x="146" y="437"/>
                    <a:pt x="3201" y="6873"/>
                    <a:pt x="5164" y="9200"/>
                  </a:cubicBezTo>
                  <a:lnTo>
                    <a:pt x="5491" y="8946"/>
                  </a:lnTo>
                  <a:cubicBezTo>
                    <a:pt x="3564" y="6655"/>
                    <a:pt x="437" y="37"/>
                    <a:pt x="4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4"/>
            <p:cNvSpPr/>
            <p:nvPr/>
          </p:nvSpPr>
          <p:spPr>
            <a:xfrm>
              <a:off x="6047749" y="2555599"/>
              <a:ext cx="341442" cy="226426"/>
            </a:xfrm>
            <a:custGeom>
              <a:avLst/>
              <a:gdLst/>
              <a:ahLst/>
              <a:cxnLst/>
              <a:rect l="l" t="t" r="r" b="b"/>
              <a:pathLst>
                <a:path w="16945" h="11237" extrusionOk="0">
                  <a:moveTo>
                    <a:pt x="509" y="1"/>
                  </a:moveTo>
                  <a:lnTo>
                    <a:pt x="0" y="2110"/>
                  </a:lnTo>
                  <a:lnTo>
                    <a:pt x="0" y="2183"/>
                  </a:lnTo>
                  <a:lnTo>
                    <a:pt x="0" y="2219"/>
                  </a:lnTo>
                  <a:cubicBezTo>
                    <a:pt x="109" y="2546"/>
                    <a:pt x="2218" y="9891"/>
                    <a:pt x="5127" y="11236"/>
                  </a:cubicBezTo>
                  <a:lnTo>
                    <a:pt x="5418" y="11236"/>
                  </a:lnTo>
                  <a:cubicBezTo>
                    <a:pt x="6182" y="11236"/>
                    <a:pt x="9309" y="11091"/>
                    <a:pt x="16945" y="9237"/>
                  </a:cubicBezTo>
                  <a:lnTo>
                    <a:pt x="16836" y="8837"/>
                  </a:lnTo>
                  <a:cubicBezTo>
                    <a:pt x="8654" y="10836"/>
                    <a:pt x="5673" y="10836"/>
                    <a:pt x="5273" y="10836"/>
                  </a:cubicBezTo>
                  <a:cubicBezTo>
                    <a:pt x="2691" y="9600"/>
                    <a:pt x="618" y="2837"/>
                    <a:pt x="437" y="2183"/>
                  </a:cubicBezTo>
                  <a:lnTo>
                    <a:pt x="946" y="74"/>
                  </a:lnTo>
                  <a:lnTo>
                    <a:pt x="50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4"/>
            <p:cNvSpPr/>
            <p:nvPr/>
          </p:nvSpPr>
          <p:spPr>
            <a:xfrm>
              <a:off x="6384052" y="2735841"/>
              <a:ext cx="70344" cy="224955"/>
            </a:xfrm>
            <a:custGeom>
              <a:avLst/>
              <a:gdLst/>
              <a:ahLst/>
              <a:cxnLst/>
              <a:rect l="l" t="t" r="r" b="b"/>
              <a:pathLst>
                <a:path w="3491" h="11164" extrusionOk="0">
                  <a:moveTo>
                    <a:pt x="400" y="1"/>
                  </a:moveTo>
                  <a:lnTo>
                    <a:pt x="0" y="146"/>
                  </a:lnTo>
                  <a:lnTo>
                    <a:pt x="2982" y="9091"/>
                  </a:lnTo>
                  <a:lnTo>
                    <a:pt x="109" y="10800"/>
                  </a:lnTo>
                  <a:lnTo>
                    <a:pt x="291" y="11164"/>
                  </a:lnTo>
                  <a:lnTo>
                    <a:pt x="3491" y="9273"/>
                  </a:lnTo>
                  <a:lnTo>
                    <a:pt x="40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4"/>
            <p:cNvSpPr/>
            <p:nvPr/>
          </p:nvSpPr>
          <p:spPr>
            <a:xfrm>
              <a:off x="5786182" y="4508195"/>
              <a:ext cx="134098" cy="98936"/>
            </a:xfrm>
            <a:custGeom>
              <a:avLst/>
              <a:gdLst/>
              <a:ahLst/>
              <a:cxnLst/>
              <a:rect l="l" t="t" r="r" b="b"/>
              <a:pathLst>
                <a:path w="6655" h="4910" extrusionOk="0">
                  <a:moveTo>
                    <a:pt x="37" y="1"/>
                  </a:moveTo>
                  <a:lnTo>
                    <a:pt x="0" y="4582"/>
                  </a:lnTo>
                  <a:lnTo>
                    <a:pt x="6400" y="4909"/>
                  </a:lnTo>
                  <a:lnTo>
                    <a:pt x="6654" y="691"/>
                  </a:lnTo>
                  <a:lnTo>
                    <a:pt x="37" y="1"/>
                  </a:lnTo>
                  <a:close/>
                </a:path>
              </a:pathLst>
            </a:custGeom>
            <a:solidFill>
              <a:srgbClr val="F2B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4"/>
            <p:cNvSpPr/>
            <p:nvPr/>
          </p:nvSpPr>
          <p:spPr>
            <a:xfrm>
              <a:off x="5851387" y="3158608"/>
              <a:ext cx="679216" cy="68147"/>
            </a:xfrm>
            <a:custGeom>
              <a:avLst/>
              <a:gdLst/>
              <a:ahLst/>
              <a:cxnLst/>
              <a:rect l="l" t="t" r="r" b="b"/>
              <a:pathLst>
                <a:path w="33708" h="3382" extrusionOk="0">
                  <a:moveTo>
                    <a:pt x="146" y="0"/>
                  </a:moveTo>
                  <a:lnTo>
                    <a:pt x="1" y="364"/>
                  </a:lnTo>
                  <a:cubicBezTo>
                    <a:pt x="73" y="436"/>
                    <a:pt x="7564" y="3382"/>
                    <a:pt x="18581" y="3382"/>
                  </a:cubicBezTo>
                  <a:cubicBezTo>
                    <a:pt x="23708" y="3382"/>
                    <a:pt x="28762" y="2764"/>
                    <a:pt x="33707" y="1455"/>
                  </a:cubicBezTo>
                  <a:lnTo>
                    <a:pt x="33598" y="1055"/>
                  </a:lnTo>
                  <a:cubicBezTo>
                    <a:pt x="28172" y="2467"/>
                    <a:pt x="23074" y="2968"/>
                    <a:pt x="18573" y="2968"/>
                  </a:cubicBezTo>
                  <a:cubicBezTo>
                    <a:pt x="7660" y="2968"/>
                    <a:pt x="249" y="26"/>
                    <a:pt x="1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4"/>
            <p:cNvSpPr/>
            <p:nvPr/>
          </p:nvSpPr>
          <p:spPr>
            <a:xfrm>
              <a:off x="6177434" y="3223068"/>
              <a:ext cx="8806" cy="298966"/>
            </a:xfrm>
            <a:custGeom>
              <a:avLst/>
              <a:gdLst/>
              <a:ahLst/>
              <a:cxnLst/>
              <a:rect l="l" t="t" r="r" b="b"/>
              <a:pathLst>
                <a:path w="437" h="14837" extrusionOk="0">
                  <a:moveTo>
                    <a:pt x="0" y="1"/>
                  </a:moveTo>
                  <a:lnTo>
                    <a:pt x="0" y="14836"/>
                  </a:lnTo>
                  <a:lnTo>
                    <a:pt x="437" y="14836"/>
                  </a:lnTo>
                  <a:lnTo>
                    <a:pt x="43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4"/>
            <p:cNvSpPr/>
            <p:nvPr/>
          </p:nvSpPr>
          <p:spPr>
            <a:xfrm>
              <a:off x="6181101" y="3227481"/>
              <a:ext cx="42496" cy="192715"/>
            </a:xfrm>
            <a:custGeom>
              <a:avLst/>
              <a:gdLst/>
              <a:ahLst/>
              <a:cxnLst/>
              <a:rect l="l" t="t" r="r" b="b"/>
              <a:pathLst>
                <a:path w="2109" h="9564" extrusionOk="0">
                  <a:moveTo>
                    <a:pt x="1709" y="0"/>
                  </a:moveTo>
                  <a:lnTo>
                    <a:pt x="1709" y="7563"/>
                  </a:lnTo>
                  <a:lnTo>
                    <a:pt x="0" y="9272"/>
                  </a:lnTo>
                  <a:lnTo>
                    <a:pt x="291" y="9563"/>
                  </a:lnTo>
                  <a:lnTo>
                    <a:pt x="2109" y="7745"/>
                  </a:lnTo>
                  <a:lnTo>
                    <a:pt x="210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4"/>
            <p:cNvSpPr/>
            <p:nvPr/>
          </p:nvSpPr>
          <p:spPr>
            <a:xfrm>
              <a:off x="5697522" y="4737522"/>
              <a:ext cx="282846" cy="46305"/>
            </a:xfrm>
            <a:custGeom>
              <a:avLst/>
              <a:gdLst/>
              <a:ahLst/>
              <a:cxnLst/>
              <a:rect l="l" t="t" r="r" b="b"/>
              <a:pathLst>
                <a:path w="14037" h="2298" extrusionOk="0">
                  <a:moveTo>
                    <a:pt x="292" y="1"/>
                  </a:moveTo>
                  <a:cubicBezTo>
                    <a:pt x="110" y="764"/>
                    <a:pt x="1" y="1419"/>
                    <a:pt x="183" y="1673"/>
                  </a:cubicBezTo>
                  <a:cubicBezTo>
                    <a:pt x="630" y="2233"/>
                    <a:pt x="8586" y="2297"/>
                    <a:pt x="12235" y="2297"/>
                  </a:cubicBezTo>
                  <a:cubicBezTo>
                    <a:pt x="13329" y="2297"/>
                    <a:pt x="14036" y="2291"/>
                    <a:pt x="14036" y="2291"/>
                  </a:cubicBezTo>
                  <a:cubicBezTo>
                    <a:pt x="14036" y="2291"/>
                    <a:pt x="13891" y="1419"/>
                    <a:pt x="13672" y="328"/>
                  </a:cubicBezTo>
                  <a:lnTo>
                    <a:pt x="29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4"/>
            <p:cNvSpPr/>
            <p:nvPr/>
          </p:nvSpPr>
          <p:spPr>
            <a:xfrm>
              <a:off x="6365736" y="4747053"/>
              <a:ext cx="261567" cy="43907"/>
            </a:xfrm>
            <a:custGeom>
              <a:avLst/>
              <a:gdLst/>
              <a:ahLst/>
              <a:cxnLst/>
              <a:rect l="l" t="t" r="r" b="b"/>
              <a:pathLst>
                <a:path w="12981" h="2179" extrusionOk="0">
                  <a:moveTo>
                    <a:pt x="255" y="0"/>
                  </a:moveTo>
                  <a:cubicBezTo>
                    <a:pt x="73" y="873"/>
                    <a:pt x="0" y="1600"/>
                    <a:pt x="218" y="1855"/>
                  </a:cubicBezTo>
                  <a:cubicBezTo>
                    <a:pt x="412" y="2097"/>
                    <a:pt x="1895" y="2178"/>
                    <a:pt x="3786" y="2178"/>
                  </a:cubicBezTo>
                  <a:cubicBezTo>
                    <a:pt x="7567" y="2178"/>
                    <a:pt x="12981" y="1855"/>
                    <a:pt x="12981" y="1855"/>
                  </a:cubicBezTo>
                  <a:cubicBezTo>
                    <a:pt x="12981" y="1855"/>
                    <a:pt x="12981" y="1091"/>
                    <a:pt x="12945" y="73"/>
                  </a:cubicBezTo>
                  <a:cubicBezTo>
                    <a:pt x="10985" y="224"/>
                    <a:pt x="9033" y="297"/>
                    <a:pt x="7086" y="297"/>
                  </a:cubicBezTo>
                  <a:cubicBezTo>
                    <a:pt x="4805" y="297"/>
                    <a:pt x="2530" y="197"/>
                    <a:pt x="2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4"/>
            <p:cNvSpPr/>
            <p:nvPr/>
          </p:nvSpPr>
          <p:spPr>
            <a:xfrm>
              <a:off x="6439001" y="3206223"/>
              <a:ext cx="97466" cy="170731"/>
            </a:xfrm>
            <a:custGeom>
              <a:avLst/>
              <a:gdLst/>
              <a:ahLst/>
              <a:cxnLst/>
              <a:rect l="l" t="t" r="r" b="b"/>
              <a:pathLst>
                <a:path w="4837" h="8473" extrusionOk="0">
                  <a:moveTo>
                    <a:pt x="436" y="1"/>
                  </a:moveTo>
                  <a:lnTo>
                    <a:pt x="0" y="37"/>
                  </a:lnTo>
                  <a:cubicBezTo>
                    <a:pt x="37" y="364"/>
                    <a:pt x="655" y="8473"/>
                    <a:pt x="4836" y="8473"/>
                  </a:cubicBezTo>
                  <a:lnTo>
                    <a:pt x="4836" y="8036"/>
                  </a:lnTo>
                  <a:cubicBezTo>
                    <a:pt x="1055" y="8036"/>
                    <a:pt x="436" y="73"/>
                    <a:pt x="4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4"/>
            <p:cNvSpPr/>
            <p:nvPr/>
          </p:nvSpPr>
          <p:spPr>
            <a:xfrm>
              <a:off x="5834542" y="3193045"/>
              <a:ext cx="110644" cy="193480"/>
            </a:xfrm>
            <a:custGeom>
              <a:avLst/>
              <a:gdLst/>
              <a:ahLst/>
              <a:cxnLst/>
              <a:rect l="l" t="t" r="r" b="b"/>
              <a:pathLst>
                <a:path w="5491" h="9602" extrusionOk="0">
                  <a:moveTo>
                    <a:pt x="4945" y="0"/>
                  </a:moveTo>
                  <a:cubicBezTo>
                    <a:pt x="4945" y="37"/>
                    <a:pt x="5054" y="5600"/>
                    <a:pt x="2691" y="8036"/>
                  </a:cubicBezTo>
                  <a:cubicBezTo>
                    <a:pt x="2029" y="8768"/>
                    <a:pt x="1100" y="9165"/>
                    <a:pt x="128" y="9165"/>
                  </a:cubicBezTo>
                  <a:cubicBezTo>
                    <a:pt x="85" y="9165"/>
                    <a:pt x="43" y="9165"/>
                    <a:pt x="0" y="9163"/>
                  </a:cubicBezTo>
                  <a:lnTo>
                    <a:pt x="0" y="9600"/>
                  </a:lnTo>
                  <a:cubicBezTo>
                    <a:pt x="41" y="9601"/>
                    <a:pt x="81" y="9601"/>
                    <a:pt x="122" y="9601"/>
                  </a:cubicBezTo>
                  <a:cubicBezTo>
                    <a:pt x="1205" y="9601"/>
                    <a:pt x="2246" y="9134"/>
                    <a:pt x="2982" y="8363"/>
                  </a:cubicBezTo>
                  <a:cubicBezTo>
                    <a:pt x="5491" y="5782"/>
                    <a:pt x="5382" y="218"/>
                    <a:pt x="53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4"/>
            <p:cNvSpPr/>
            <p:nvPr/>
          </p:nvSpPr>
          <p:spPr>
            <a:xfrm>
              <a:off x="7182657" y="3272174"/>
              <a:ext cx="95269" cy="126038"/>
            </a:xfrm>
            <a:custGeom>
              <a:avLst/>
              <a:gdLst/>
              <a:ahLst/>
              <a:cxnLst/>
              <a:rect l="l" t="t" r="r" b="b"/>
              <a:pathLst>
                <a:path w="4728" h="6255" extrusionOk="0">
                  <a:moveTo>
                    <a:pt x="1201" y="0"/>
                  </a:moveTo>
                  <a:lnTo>
                    <a:pt x="1201" y="0"/>
                  </a:lnTo>
                  <a:cubicBezTo>
                    <a:pt x="2946" y="3454"/>
                    <a:pt x="1" y="6218"/>
                    <a:pt x="1" y="6254"/>
                  </a:cubicBezTo>
                  <a:cubicBezTo>
                    <a:pt x="4727" y="3527"/>
                    <a:pt x="1201" y="1"/>
                    <a:pt x="1201" y="0"/>
                  </a:cubicBezTo>
                  <a:close/>
                </a:path>
              </a:pathLst>
            </a:custGeom>
            <a:solidFill>
              <a:srgbClr val="E0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4"/>
            <p:cNvSpPr/>
            <p:nvPr/>
          </p:nvSpPr>
          <p:spPr>
            <a:xfrm>
              <a:off x="5721702" y="4454717"/>
              <a:ext cx="258666" cy="38124"/>
            </a:xfrm>
            <a:custGeom>
              <a:avLst/>
              <a:gdLst/>
              <a:ahLst/>
              <a:cxnLst/>
              <a:rect l="l" t="t" r="r" b="b"/>
              <a:pathLst>
                <a:path w="12837" h="1892" extrusionOk="0">
                  <a:moveTo>
                    <a:pt x="1" y="0"/>
                  </a:moveTo>
                  <a:lnTo>
                    <a:pt x="37" y="437"/>
                  </a:lnTo>
                  <a:lnTo>
                    <a:pt x="12763" y="1891"/>
                  </a:lnTo>
                  <a:lnTo>
                    <a:pt x="12836" y="1491"/>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4"/>
            <p:cNvSpPr/>
            <p:nvPr/>
          </p:nvSpPr>
          <p:spPr>
            <a:xfrm>
              <a:off x="6328358" y="4433459"/>
              <a:ext cx="295298" cy="25671"/>
            </a:xfrm>
            <a:custGeom>
              <a:avLst/>
              <a:gdLst/>
              <a:ahLst/>
              <a:cxnLst/>
              <a:rect l="l" t="t" r="r" b="b"/>
              <a:pathLst>
                <a:path w="14655" h="1274" extrusionOk="0">
                  <a:moveTo>
                    <a:pt x="14654" y="1"/>
                  </a:moveTo>
                  <a:lnTo>
                    <a:pt x="1" y="837"/>
                  </a:lnTo>
                  <a:lnTo>
                    <a:pt x="73" y="1273"/>
                  </a:lnTo>
                  <a:lnTo>
                    <a:pt x="14654" y="437"/>
                  </a:lnTo>
                  <a:lnTo>
                    <a:pt x="146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4"/>
            <p:cNvSpPr/>
            <p:nvPr/>
          </p:nvSpPr>
          <p:spPr>
            <a:xfrm>
              <a:off x="5852112" y="2842818"/>
              <a:ext cx="548080" cy="320204"/>
            </a:xfrm>
            <a:custGeom>
              <a:avLst/>
              <a:gdLst/>
              <a:ahLst/>
              <a:cxnLst/>
              <a:rect l="l" t="t" r="r" b="b"/>
              <a:pathLst>
                <a:path w="27200" h="15891" extrusionOk="0">
                  <a:moveTo>
                    <a:pt x="74" y="0"/>
                  </a:moveTo>
                  <a:cubicBezTo>
                    <a:pt x="1" y="7018"/>
                    <a:pt x="74" y="13054"/>
                    <a:pt x="328" y="13709"/>
                  </a:cubicBezTo>
                  <a:cubicBezTo>
                    <a:pt x="583" y="14400"/>
                    <a:pt x="6000" y="15345"/>
                    <a:pt x="12364" y="15890"/>
                  </a:cubicBezTo>
                  <a:lnTo>
                    <a:pt x="27199" y="5236"/>
                  </a:lnTo>
                  <a:lnTo>
                    <a:pt x="27199" y="5236"/>
                  </a:lnTo>
                  <a:cubicBezTo>
                    <a:pt x="27198" y="5237"/>
                    <a:pt x="16181" y="10254"/>
                    <a:pt x="12218" y="10509"/>
                  </a:cubicBezTo>
                  <a:cubicBezTo>
                    <a:pt x="12171" y="10512"/>
                    <a:pt x="12123" y="10514"/>
                    <a:pt x="12075" y="10514"/>
                  </a:cubicBezTo>
                  <a:cubicBezTo>
                    <a:pt x="8171" y="10514"/>
                    <a:pt x="433" y="467"/>
                    <a:pt x="74" y="0"/>
                  </a:cubicBezTo>
                  <a:close/>
                </a:path>
              </a:pathLst>
            </a:custGeom>
            <a:solidFill>
              <a:srgbClr val="342524">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4"/>
            <p:cNvSpPr/>
            <p:nvPr/>
          </p:nvSpPr>
          <p:spPr>
            <a:xfrm>
              <a:off x="6132741" y="2026964"/>
              <a:ext cx="192715" cy="411806"/>
            </a:xfrm>
            <a:custGeom>
              <a:avLst/>
              <a:gdLst/>
              <a:ahLst/>
              <a:cxnLst/>
              <a:rect l="l" t="t" r="r" b="b"/>
              <a:pathLst>
                <a:path w="9564" h="20437" extrusionOk="0">
                  <a:moveTo>
                    <a:pt x="2744" y="0"/>
                  </a:moveTo>
                  <a:cubicBezTo>
                    <a:pt x="2702" y="0"/>
                    <a:pt x="2660" y="6"/>
                    <a:pt x="2618" y="19"/>
                  </a:cubicBezTo>
                  <a:cubicBezTo>
                    <a:pt x="2036" y="201"/>
                    <a:pt x="1455" y="1037"/>
                    <a:pt x="2473" y="2128"/>
                  </a:cubicBezTo>
                  <a:lnTo>
                    <a:pt x="3091" y="3365"/>
                  </a:lnTo>
                  <a:cubicBezTo>
                    <a:pt x="2982" y="3510"/>
                    <a:pt x="2909" y="3692"/>
                    <a:pt x="2836" y="3874"/>
                  </a:cubicBezTo>
                  <a:cubicBezTo>
                    <a:pt x="2836" y="3874"/>
                    <a:pt x="473" y="13691"/>
                    <a:pt x="0" y="14491"/>
                  </a:cubicBezTo>
                  <a:cubicBezTo>
                    <a:pt x="0" y="14491"/>
                    <a:pt x="1756" y="15612"/>
                    <a:pt x="2749" y="16216"/>
                  </a:cubicBezTo>
                  <a:lnTo>
                    <a:pt x="2749" y="16216"/>
                  </a:lnTo>
                  <a:cubicBezTo>
                    <a:pt x="2919" y="16727"/>
                    <a:pt x="6343" y="20326"/>
                    <a:pt x="6618" y="20418"/>
                  </a:cubicBezTo>
                  <a:cubicBezTo>
                    <a:pt x="6676" y="20431"/>
                    <a:pt x="6733" y="20437"/>
                    <a:pt x="6789" y="20437"/>
                  </a:cubicBezTo>
                  <a:cubicBezTo>
                    <a:pt x="8369" y="20437"/>
                    <a:pt x="9454" y="15691"/>
                    <a:pt x="9454" y="15691"/>
                  </a:cubicBezTo>
                  <a:cubicBezTo>
                    <a:pt x="9563" y="10455"/>
                    <a:pt x="8181" y="383"/>
                    <a:pt x="8181" y="383"/>
                  </a:cubicBezTo>
                  <a:cubicBezTo>
                    <a:pt x="6727" y="856"/>
                    <a:pt x="5345" y="1510"/>
                    <a:pt x="4073" y="2346"/>
                  </a:cubicBezTo>
                  <a:cubicBezTo>
                    <a:pt x="4036" y="1874"/>
                    <a:pt x="3927" y="1437"/>
                    <a:pt x="3745" y="1001"/>
                  </a:cubicBezTo>
                  <a:cubicBezTo>
                    <a:pt x="3745" y="1001"/>
                    <a:pt x="3276" y="0"/>
                    <a:pt x="2744" y="0"/>
                  </a:cubicBez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4"/>
            <p:cNvSpPr/>
            <p:nvPr/>
          </p:nvSpPr>
          <p:spPr>
            <a:xfrm>
              <a:off x="6196476" y="2136520"/>
              <a:ext cx="123117" cy="112175"/>
            </a:xfrm>
            <a:custGeom>
              <a:avLst/>
              <a:gdLst/>
              <a:ahLst/>
              <a:cxnLst/>
              <a:rect l="l" t="t" r="r" b="b"/>
              <a:pathLst>
                <a:path w="6110" h="5567" extrusionOk="0">
                  <a:moveTo>
                    <a:pt x="1" y="0"/>
                  </a:moveTo>
                  <a:cubicBezTo>
                    <a:pt x="2" y="3"/>
                    <a:pt x="2909" y="5566"/>
                    <a:pt x="5991" y="5566"/>
                  </a:cubicBezTo>
                  <a:cubicBezTo>
                    <a:pt x="6031" y="5566"/>
                    <a:pt x="6070" y="5565"/>
                    <a:pt x="6109" y="5563"/>
                  </a:cubicBezTo>
                  <a:cubicBezTo>
                    <a:pt x="6073" y="4654"/>
                    <a:pt x="6037" y="4400"/>
                    <a:pt x="5964" y="3200"/>
                  </a:cubicBezTo>
                  <a:cubicBezTo>
                    <a:pt x="5964" y="3200"/>
                    <a:pt x="1310" y="2473"/>
                    <a:pt x="1" y="0"/>
                  </a:cubicBezTo>
                  <a:close/>
                </a:path>
              </a:pathLst>
            </a:custGeom>
            <a:solidFill>
              <a:srgbClr val="E0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4"/>
            <p:cNvSpPr/>
            <p:nvPr/>
          </p:nvSpPr>
          <p:spPr>
            <a:xfrm>
              <a:off x="6175822" y="2009172"/>
              <a:ext cx="167205" cy="193803"/>
            </a:xfrm>
            <a:custGeom>
              <a:avLst/>
              <a:gdLst/>
              <a:ahLst/>
              <a:cxnLst/>
              <a:rect l="l" t="t" r="r" b="b"/>
              <a:pathLst>
                <a:path w="8298" h="9618" extrusionOk="0">
                  <a:moveTo>
                    <a:pt x="6083" y="0"/>
                  </a:moveTo>
                  <a:cubicBezTo>
                    <a:pt x="1" y="0"/>
                    <a:pt x="953" y="3448"/>
                    <a:pt x="953" y="3448"/>
                  </a:cubicBezTo>
                  <a:cubicBezTo>
                    <a:pt x="953" y="3448"/>
                    <a:pt x="1498" y="7084"/>
                    <a:pt x="3462" y="8538"/>
                  </a:cubicBezTo>
                  <a:cubicBezTo>
                    <a:pt x="4570" y="9338"/>
                    <a:pt x="5643" y="9618"/>
                    <a:pt x="6433" y="9618"/>
                  </a:cubicBezTo>
                  <a:cubicBezTo>
                    <a:pt x="7043" y="9618"/>
                    <a:pt x="7485" y="9451"/>
                    <a:pt x="7643" y="9229"/>
                  </a:cubicBezTo>
                  <a:cubicBezTo>
                    <a:pt x="8298" y="8211"/>
                    <a:pt x="8116" y="3666"/>
                    <a:pt x="7643" y="2939"/>
                  </a:cubicBezTo>
                  <a:cubicBezTo>
                    <a:pt x="7134" y="2248"/>
                    <a:pt x="7098" y="30"/>
                    <a:pt x="7098" y="30"/>
                  </a:cubicBezTo>
                  <a:cubicBezTo>
                    <a:pt x="6740" y="10"/>
                    <a:pt x="6402" y="0"/>
                    <a:pt x="6083" y="0"/>
                  </a:cubicBez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4"/>
            <p:cNvSpPr/>
            <p:nvPr/>
          </p:nvSpPr>
          <p:spPr>
            <a:xfrm>
              <a:off x="6235305" y="2095474"/>
              <a:ext cx="104075" cy="107117"/>
            </a:xfrm>
            <a:custGeom>
              <a:avLst/>
              <a:gdLst/>
              <a:ahLst/>
              <a:cxnLst/>
              <a:rect l="l" t="t" r="r" b="b"/>
              <a:pathLst>
                <a:path w="5165" h="5316" extrusionOk="0">
                  <a:moveTo>
                    <a:pt x="292" y="1"/>
                  </a:moveTo>
                  <a:lnTo>
                    <a:pt x="1" y="3819"/>
                  </a:lnTo>
                  <a:cubicBezTo>
                    <a:pt x="1574" y="4972"/>
                    <a:pt x="2784" y="5315"/>
                    <a:pt x="3589" y="5315"/>
                  </a:cubicBezTo>
                  <a:cubicBezTo>
                    <a:pt x="4180" y="5315"/>
                    <a:pt x="4553" y="5131"/>
                    <a:pt x="4691" y="4946"/>
                  </a:cubicBezTo>
                  <a:cubicBezTo>
                    <a:pt x="5091" y="4328"/>
                    <a:pt x="5164" y="2364"/>
                    <a:pt x="5055" y="765"/>
                  </a:cubicBezTo>
                  <a:cubicBezTo>
                    <a:pt x="4733" y="636"/>
                    <a:pt x="4270" y="195"/>
                    <a:pt x="3865" y="195"/>
                  </a:cubicBezTo>
                  <a:cubicBezTo>
                    <a:pt x="3812" y="195"/>
                    <a:pt x="3760" y="202"/>
                    <a:pt x="3710" y="219"/>
                  </a:cubicBezTo>
                  <a:cubicBezTo>
                    <a:pt x="3135" y="363"/>
                    <a:pt x="2627" y="416"/>
                    <a:pt x="2189" y="416"/>
                  </a:cubicBezTo>
                  <a:cubicBezTo>
                    <a:pt x="963" y="416"/>
                    <a:pt x="292" y="1"/>
                    <a:pt x="292" y="1"/>
                  </a:cubicBezTo>
                  <a:close/>
                </a:path>
              </a:pathLst>
            </a:custGeom>
            <a:solidFill>
              <a:srgbClr val="E9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4"/>
            <p:cNvSpPr/>
            <p:nvPr/>
          </p:nvSpPr>
          <p:spPr>
            <a:xfrm>
              <a:off x="6316630" y="2082216"/>
              <a:ext cx="8826" cy="17692"/>
            </a:xfrm>
            <a:custGeom>
              <a:avLst/>
              <a:gdLst/>
              <a:ahLst/>
              <a:cxnLst/>
              <a:rect l="l" t="t" r="r" b="b"/>
              <a:pathLst>
                <a:path w="438" h="878" extrusionOk="0">
                  <a:moveTo>
                    <a:pt x="195" y="0"/>
                  </a:moveTo>
                  <a:cubicBezTo>
                    <a:pt x="94" y="0"/>
                    <a:pt x="1" y="205"/>
                    <a:pt x="1" y="441"/>
                  </a:cubicBezTo>
                  <a:cubicBezTo>
                    <a:pt x="1" y="659"/>
                    <a:pt x="74" y="877"/>
                    <a:pt x="183" y="877"/>
                  </a:cubicBezTo>
                  <a:cubicBezTo>
                    <a:pt x="292" y="877"/>
                    <a:pt x="401" y="695"/>
                    <a:pt x="401" y="441"/>
                  </a:cubicBezTo>
                  <a:cubicBezTo>
                    <a:pt x="437" y="186"/>
                    <a:pt x="328" y="4"/>
                    <a:pt x="219" y="4"/>
                  </a:cubicBezTo>
                  <a:cubicBezTo>
                    <a:pt x="211" y="2"/>
                    <a:pt x="203" y="0"/>
                    <a:pt x="1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4"/>
            <p:cNvSpPr/>
            <p:nvPr/>
          </p:nvSpPr>
          <p:spPr>
            <a:xfrm>
              <a:off x="6281469" y="2080100"/>
              <a:ext cx="8806" cy="18337"/>
            </a:xfrm>
            <a:custGeom>
              <a:avLst/>
              <a:gdLst/>
              <a:ahLst/>
              <a:cxnLst/>
              <a:rect l="l" t="t" r="r" b="b"/>
              <a:pathLst>
                <a:path w="437" h="910" extrusionOk="0">
                  <a:moveTo>
                    <a:pt x="255" y="0"/>
                  </a:moveTo>
                  <a:cubicBezTo>
                    <a:pt x="146" y="0"/>
                    <a:pt x="37" y="219"/>
                    <a:pt x="37" y="437"/>
                  </a:cubicBezTo>
                  <a:cubicBezTo>
                    <a:pt x="1" y="691"/>
                    <a:pt x="110" y="909"/>
                    <a:pt x="219" y="909"/>
                  </a:cubicBezTo>
                  <a:cubicBezTo>
                    <a:pt x="328" y="909"/>
                    <a:pt x="437" y="728"/>
                    <a:pt x="437" y="473"/>
                  </a:cubicBezTo>
                  <a:cubicBezTo>
                    <a:pt x="437" y="219"/>
                    <a:pt x="364" y="37"/>
                    <a:pt x="2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4"/>
            <p:cNvSpPr/>
            <p:nvPr/>
          </p:nvSpPr>
          <p:spPr>
            <a:xfrm>
              <a:off x="6245561" y="2048222"/>
              <a:ext cx="54062" cy="21641"/>
            </a:xfrm>
            <a:custGeom>
              <a:avLst/>
              <a:gdLst/>
              <a:ahLst/>
              <a:cxnLst/>
              <a:rect l="l" t="t" r="r" b="b"/>
              <a:pathLst>
                <a:path w="2683" h="1074" extrusionOk="0">
                  <a:moveTo>
                    <a:pt x="1365" y="0"/>
                  </a:moveTo>
                  <a:cubicBezTo>
                    <a:pt x="1133" y="0"/>
                    <a:pt x="895" y="70"/>
                    <a:pt x="692" y="273"/>
                  </a:cubicBezTo>
                  <a:cubicBezTo>
                    <a:pt x="1" y="928"/>
                    <a:pt x="401" y="1073"/>
                    <a:pt x="510" y="1073"/>
                  </a:cubicBezTo>
                  <a:cubicBezTo>
                    <a:pt x="621" y="1073"/>
                    <a:pt x="1373" y="689"/>
                    <a:pt x="1865" y="689"/>
                  </a:cubicBezTo>
                  <a:cubicBezTo>
                    <a:pt x="2016" y="689"/>
                    <a:pt x="2142" y="725"/>
                    <a:pt x="2219" y="819"/>
                  </a:cubicBezTo>
                  <a:cubicBezTo>
                    <a:pt x="2223" y="819"/>
                    <a:pt x="2235" y="819"/>
                    <a:pt x="2250" y="819"/>
                  </a:cubicBezTo>
                  <a:cubicBezTo>
                    <a:pt x="2360" y="819"/>
                    <a:pt x="2682" y="792"/>
                    <a:pt x="2364" y="346"/>
                  </a:cubicBezTo>
                  <a:cubicBezTo>
                    <a:pt x="2364" y="346"/>
                    <a:pt x="1880" y="0"/>
                    <a:pt x="13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4"/>
            <p:cNvSpPr/>
            <p:nvPr/>
          </p:nvSpPr>
          <p:spPr>
            <a:xfrm>
              <a:off x="6304923" y="2050701"/>
              <a:ext cx="38204" cy="15495"/>
            </a:xfrm>
            <a:custGeom>
              <a:avLst/>
              <a:gdLst/>
              <a:ahLst/>
              <a:cxnLst/>
              <a:rect l="l" t="t" r="r" b="b"/>
              <a:pathLst>
                <a:path w="1896" h="769" extrusionOk="0">
                  <a:moveTo>
                    <a:pt x="1154" y="1"/>
                  </a:moveTo>
                  <a:cubicBezTo>
                    <a:pt x="788" y="1"/>
                    <a:pt x="400" y="259"/>
                    <a:pt x="400" y="259"/>
                  </a:cubicBezTo>
                  <a:cubicBezTo>
                    <a:pt x="0" y="769"/>
                    <a:pt x="509" y="769"/>
                    <a:pt x="509" y="769"/>
                  </a:cubicBezTo>
                  <a:cubicBezTo>
                    <a:pt x="583" y="687"/>
                    <a:pt x="702" y="660"/>
                    <a:pt x="838" y="660"/>
                  </a:cubicBezTo>
                  <a:cubicBezTo>
                    <a:pt x="1103" y="660"/>
                    <a:pt x="1435" y="763"/>
                    <a:pt x="1634" y="763"/>
                  </a:cubicBezTo>
                  <a:cubicBezTo>
                    <a:pt x="1830" y="763"/>
                    <a:pt x="1895" y="662"/>
                    <a:pt x="1636" y="259"/>
                  </a:cubicBezTo>
                  <a:cubicBezTo>
                    <a:pt x="1515" y="66"/>
                    <a:pt x="1337" y="1"/>
                    <a:pt x="11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4"/>
            <p:cNvSpPr/>
            <p:nvPr/>
          </p:nvSpPr>
          <p:spPr>
            <a:xfrm>
              <a:off x="6212596" y="2054449"/>
              <a:ext cx="54244" cy="56440"/>
            </a:xfrm>
            <a:custGeom>
              <a:avLst/>
              <a:gdLst/>
              <a:ahLst/>
              <a:cxnLst/>
              <a:rect l="l" t="t" r="r" b="b"/>
              <a:pathLst>
                <a:path w="2692" h="2801" extrusionOk="0">
                  <a:moveTo>
                    <a:pt x="255" y="1"/>
                  </a:moveTo>
                  <a:lnTo>
                    <a:pt x="1" y="37"/>
                  </a:lnTo>
                  <a:cubicBezTo>
                    <a:pt x="291" y="1346"/>
                    <a:pt x="1310" y="2401"/>
                    <a:pt x="2619" y="2801"/>
                  </a:cubicBezTo>
                  <a:lnTo>
                    <a:pt x="2691" y="2546"/>
                  </a:lnTo>
                  <a:cubicBezTo>
                    <a:pt x="1455" y="2219"/>
                    <a:pt x="546" y="1237"/>
                    <a:pt x="255" y="1"/>
                  </a:cubicBezTo>
                  <a:close/>
                </a:path>
              </a:pathLst>
            </a:custGeom>
            <a:solidFill>
              <a:srgbClr val="E9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4"/>
            <p:cNvSpPr/>
            <p:nvPr/>
          </p:nvSpPr>
          <p:spPr>
            <a:xfrm>
              <a:off x="6178159" y="2121125"/>
              <a:ext cx="62304" cy="52773"/>
            </a:xfrm>
            <a:custGeom>
              <a:avLst/>
              <a:gdLst/>
              <a:ahLst/>
              <a:cxnLst/>
              <a:rect l="l" t="t" r="r" b="b"/>
              <a:pathLst>
                <a:path w="3092" h="2619" extrusionOk="0">
                  <a:moveTo>
                    <a:pt x="219" y="1"/>
                  </a:moveTo>
                  <a:lnTo>
                    <a:pt x="1" y="146"/>
                  </a:lnTo>
                  <a:cubicBezTo>
                    <a:pt x="764" y="1237"/>
                    <a:pt x="1782" y="2073"/>
                    <a:pt x="2982" y="2619"/>
                  </a:cubicBezTo>
                  <a:lnTo>
                    <a:pt x="3091" y="2400"/>
                  </a:lnTo>
                  <a:cubicBezTo>
                    <a:pt x="1928" y="1855"/>
                    <a:pt x="946" y="1055"/>
                    <a:pt x="219" y="1"/>
                  </a:cubicBezTo>
                  <a:close/>
                </a:path>
              </a:pathLst>
            </a:custGeom>
            <a:solidFill>
              <a:srgbClr val="E9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4"/>
            <p:cNvSpPr/>
            <p:nvPr/>
          </p:nvSpPr>
          <p:spPr>
            <a:xfrm>
              <a:off x="6066790" y="2240554"/>
              <a:ext cx="336324" cy="257195"/>
            </a:xfrm>
            <a:custGeom>
              <a:avLst/>
              <a:gdLst/>
              <a:ahLst/>
              <a:cxnLst/>
              <a:rect l="l" t="t" r="r" b="b"/>
              <a:pathLst>
                <a:path w="16691" h="12764" extrusionOk="0">
                  <a:moveTo>
                    <a:pt x="4437" y="0"/>
                  </a:moveTo>
                  <a:cubicBezTo>
                    <a:pt x="4437" y="0"/>
                    <a:pt x="4182" y="1"/>
                    <a:pt x="3273" y="73"/>
                  </a:cubicBezTo>
                  <a:cubicBezTo>
                    <a:pt x="2364" y="146"/>
                    <a:pt x="1" y="4837"/>
                    <a:pt x="1" y="4837"/>
                  </a:cubicBezTo>
                  <a:cubicBezTo>
                    <a:pt x="292" y="6764"/>
                    <a:pt x="3746" y="10545"/>
                    <a:pt x="3746" y="10545"/>
                  </a:cubicBezTo>
                  <a:lnTo>
                    <a:pt x="6291" y="6364"/>
                  </a:lnTo>
                  <a:lnTo>
                    <a:pt x="10364" y="12763"/>
                  </a:lnTo>
                  <a:lnTo>
                    <a:pt x="12218" y="6582"/>
                  </a:lnTo>
                  <a:lnTo>
                    <a:pt x="16690" y="9673"/>
                  </a:lnTo>
                  <a:cubicBezTo>
                    <a:pt x="16690" y="9673"/>
                    <a:pt x="16072" y="5418"/>
                    <a:pt x="15636" y="4109"/>
                  </a:cubicBezTo>
                  <a:cubicBezTo>
                    <a:pt x="15163" y="2800"/>
                    <a:pt x="12618" y="655"/>
                    <a:pt x="12618" y="655"/>
                  </a:cubicBezTo>
                  <a:lnTo>
                    <a:pt x="12618" y="655"/>
                  </a:lnTo>
                  <a:lnTo>
                    <a:pt x="12727" y="5055"/>
                  </a:lnTo>
                  <a:lnTo>
                    <a:pt x="11018" y="4946"/>
                  </a:lnTo>
                  <a:lnTo>
                    <a:pt x="9927" y="9745"/>
                  </a:lnTo>
                  <a:lnTo>
                    <a:pt x="6582" y="4727"/>
                  </a:lnTo>
                  <a:lnTo>
                    <a:pt x="4655" y="4655"/>
                  </a:lnTo>
                  <a:cubicBezTo>
                    <a:pt x="2873" y="4182"/>
                    <a:pt x="4437" y="0"/>
                    <a:pt x="44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4"/>
            <p:cNvSpPr/>
            <p:nvPr/>
          </p:nvSpPr>
          <p:spPr>
            <a:xfrm>
              <a:off x="6062398" y="2236706"/>
              <a:ext cx="345109" cy="265436"/>
            </a:xfrm>
            <a:custGeom>
              <a:avLst/>
              <a:gdLst/>
              <a:ahLst/>
              <a:cxnLst/>
              <a:rect l="l" t="t" r="r" b="b"/>
              <a:pathLst>
                <a:path w="17127" h="13173" extrusionOk="0">
                  <a:moveTo>
                    <a:pt x="4396" y="1"/>
                  </a:moveTo>
                  <a:cubicBezTo>
                    <a:pt x="4209" y="1"/>
                    <a:pt x="3909" y="10"/>
                    <a:pt x="3455" y="46"/>
                  </a:cubicBezTo>
                  <a:cubicBezTo>
                    <a:pt x="2473" y="155"/>
                    <a:pt x="401" y="4155"/>
                    <a:pt x="1" y="4955"/>
                  </a:cubicBezTo>
                  <a:cubicBezTo>
                    <a:pt x="1" y="4991"/>
                    <a:pt x="1" y="5028"/>
                    <a:pt x="1" y="5064"/>
                  </a:cubicBezTo>
                  <a:cubicBezTo>
                    <a:pt x="328" y="7027"/>
                    <a:pt x="3673" y="10700"/>
                    <a:pt x="3818" y="10882"/>
                  </a:cubicBezTo>
                  <a:cubicBezTo>
                    <a:pt x="3844" y="10907"/>
                    <a:pt x="3888" y="10933"/>
                    <a:pt x="3937" y="10933"/>
                  </a:cubicBezTo>
                  <a:cubicBezTo>
                    <a:pt x="3958" y="10933"/>
                    <a:pt x="3979" y="10929"/>
                    <a:pt x="4000" y="10918"/>
                  </a:cubicBezTo>
                  <a:cubicBezTo>
                    <a:pt x="4037" y="10918"/>
                    <a:pt x="4109" y="10882"/>
                    <a:pt x="4146" y="10845"/>
                  </a:cubicBezTo>
                  <a:lnTo>
                    <a:pt x="6509" y="6955"/>
                  </a:lnTo>
                  <a:lnTo>
                    <a:pt x="10436" y="13063"/>
                  </a:lnTo>
                  <a:cubicBezTo>
                    <a:pt x="10473" y="13136"/>
                    <a:pt x="10509" y="13172"/>
                    <a:pt x="10582" y="13172"/>
                  </a:cubicBezTo>
                  <a:lnTo>
                    <a:pt x="10618" y="13172"/>
                  </a:lnTo>
                  <a:cubicBezTo>
                    <a:pt x="10691" y="13172"/>
                    <a:pt x="10763" y="13136"/>
                    <a:pt x="10800" y="13027"/>
                  </a:cubicBezTo>
                  <a:lnTo>
                    <a:pt x="12545" y="7136"/>
                  </a:lnTo>
                  <a:lnTo>
                    <a:pt x="16799" y="10045"/>
                  </a:lnTo>
                  <a:cubicBezTo>
                    <a:pt x="16836" y="10082"/>
                    <a:pt x="16872" y="10100"/>
                    <a:pt x="16908" y="10100"/>
                  </a:cubicBezTo>
                  <a:cubicBezTo>
                    <a:pt x="16945" y="10100"/>
                    <a:pt x="16981" y="10082"/>
                    <a:pt x="17018" y="10045"/>
                  </a:cubicBezTo>
                  <a:cubicBezTo>
                    <a:pt x="17090" y="10009"/>
                    <a:pt x="17127" y="9936"/>
                    <a:pt x="17127" y="9864"/>
                  </a:cubicBezTo>
                  <a:cubicBezTo>
                    <a:pt x="17090" y="9682"/>
                    <a:pt x="16508" y="5609"/>
                    <a:pt x="16036" y="4264"/>
                  </a:cubicBezTo>
                  <a:cubicBezTo>
                    <a:pt x="15563" y="2919"/>
                    <a:pt x="13054" y="773"/>
                    <a:pt x="12945" y="701"/>
                  </a:cubicBezTo>
                  <a:cubicBezTo>
                    <a:pt x="12910" y="654"/>
                    <a:pt x="12863" y="633"/>
                    <a:pt x="12816" y="633"/>
                  </a:cubicBezTo>
                  <a:cubicBezTo>
                    <a:pt x="12718" y="633"/>
                    <a:pt x="12618" y="723"/>
                    <a:pt x="12618" y="846"/>
                  </a:cubicBezTo>
                  <a:lnTo>
                    <a:pt x="12691" y="5282"/>
                  </a:lnTo>
                  <a:cubicBezTo>
                    <a:pt x="12691" y="5391"/>
                    <a:pt x="12800" y="5464"/>
                    <a:pt x="12909" y="5464"/>
                  </a:cubicBezTo>
                  <a:cubicBezTo>
                    <a:pt x="13018" y="5464"/>
                    <a:pt x="13127" y="5391"/>
                    <a:pt x="13127" y="5246"/>
                  </a:cubicBezTo>
                  <a:lnTo>
                    <a:pt x="13054" y="1319"/>
                  </a:lnTo>
                  <a:lnTo>
                    <a:pt x="13054" y="1319"/>
                  </a:lnTo>
                  <a:cubicBezTo>
                    <a:pt x="13745" y="1937"/>
                    <a:pt x="15309" y="3428"/>
                    <a:pt x="15636" y="4373"/>
                  </a:cubicBezTo>
                  <a:cubicBezTo>
                    <a:pt x="16072" y="6046"/>
                    <a:pt x="16399" y="7718"/>
                    <a:pt x="16618" y="9427"/>
                  </a:cubicBezTo>
                  <a:lnTo>
                    <a:pt x="12545" y="6627"/>
                  </a:lnTo>
                  <a:cubicBezTo>
                    <a:pt x="12509" y="6603"/>
                    <a:pt x="12464" y="6591"/>
                    <a:pt x="12420" y="6591"/>
                  </a:cubicBezTo>
                  <a:cubicBezTo>
                    <a:pt x="12331" y="6591"/>
                    <a:pt x="12242" y="6640"/>
                    <a:pt x="12218" y="6737"/>
                  </a:cubicBezTo>
                  <a:lnTo>
                    <a:pt x="10509" y="12482"/>
                  </a:lnTo>
                  <a:lnTo>
                    <a:pt x="6655" y="6446"/>
                  </a:lnTo>
                  <a:cubicBezTo>
                    <a:pt x="6618" y="6373"/>
                    <a:pt x="6546" y="6337"/>
                    <a:pt x="6473" y="6337"/>
                  </a:cubicBezTo>
                  <a:cubicBezTo>
                    <a:pt x="6400" y="6337"/>
                    <a:pt x="6327" y="6373"/>
                    <a:pt x="6291" y="6446"/>
                  </a:cubicBezTo>
                  <a:lnTo>
                    <a:pt x="3891" y="10373"/>
                  </a:lnTo>
                  <a:cubicBezTo>
                    <a:pt x="3200" y="9573"/>
                    <a:pt x="691" y="6664"/>
                    <a:pt x="401" y="5064"/>
                  </a:cubicBezTo>
                  <a:cubicBezTo>
                    <a:pt x="1528" y="2846"/>
                    <a:pt x="2982" y="519"/>
                    <a:pt x="3491" y="482"/>
                  </a:cubicBezTo>
                  <a:cubicBezTo>
                    <a:pt x="3855" y="446"/>
                    <a:pt x="4146" y="410"/>
                    <a:pt x="4328" y="410"/>
                  </a:cubicBezTo>
                  <a:cubicBezTo>
                    <a:pt x="4037" y="1137"/>
                    <a:pt x="3418" y="3064"/>
                    <a:pt x="3855" y="4009"/>
                  </a:cubicBezTo>
                  <a:cubicBezTo>
                    <a:pt x="3892" y="4108"/>
                    <a:pt x="3966" y="4148"/>
                    <a:pt x="4043" y="4148"/>
                  </a:cubicBezTo>
                  <a:cubicBezTo>
                    <a:pt x="4193" y="4148"/>
                    <a:pt x="4351" y="3996"/>
                    <a:pt x="4255" y="3828"/>
                  </a:cubicBezTo>
                  <a:cubicBezTo>
                    <a:pt x="3855" y="2991"/>
                    <a:pt x="4546" y="991"/>
                    <a:pt x="4837" y="264"/>
                  </a:cubicBezTo>
                  <a:cubicBezTo>
                    <a:pt x="4837" y="228"/>
                    <a:pt x="4837" y="155"/>
                    <a:pt x="4837" y="82"/>
                  </a:cubicBezTo>
                  <a:cubicBezTo>
                    <a:pt x="4764" y="46"/>
                    <a:pt x="4727" y="10"/>
                    <a:pt x="4655" y="10"/>
                  </a:cubicBezTo>
                  <a:cubicBezTo>
                    <a:pt x="4655" y="10"/>
                    <a:pt x="4582" y="1"/>
                    <a:pt x="43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4"/>
            <p:cNvSpPr/>
            <p:nvPr/>
          </p:nvSpPr>
          <p:spPr>
            <a:xfrm>
              <a:off x="6140056" y="1970585"/>
              <a:ext cx="184655" cy="202588"/>
            </a:xfrm>
            <a:custGeom>
              <a:avLst/>
              <a:gdLst/>
              <a:ahLst/>
              <a:cxnLst/>
              <a:rect l="l" t="t" r="r" b="b"/>
              <a:pathLst>
                <a:path w="9164" h="10054" extrusionOk="0">
                  <a:moveTo>
                    <a:pt x="5201" y="1"/>
                  </a:moveTo>
                  <a:cubicBezTo>
                    <a:pt x="4985" y="1"/>
                    <a:pt x="4766" y="18"/>
                    <a:pt x="4546" y="54"/>
                  </a:cubicBezTo>
                  <a:cubicBezTo>
                    <a:pt x="3491" y="236"/>
                    <a:pt x="2437" y="636"/>
                    <a:pt x="1564" y="1254"/>
                  </a:cubicBezTo>
                  <a:cubicBezTo>
                    <a:pt x="1201" y="1436"/>
                    <a:pt x="910" y="1690"/>
                    <a:pt x="655" y="1981"/>
                  </a:cubicBezTo>
                  <a:cubicBezTo>
                    <a:pt x="219" y="2490"/>
                    <a:pt x="1" y="3108"/>
                    <a:pt x="1" y="3763"/>
                  </a:cubicBezTo>
                  <a:cubicBezTo>
                    <a:pt x="1" y="4417"/>
                    <a:pt x="74" y="5035"/>
                    <a:pt x="255" y="5690"/>
                  </a:cubicBezTo>
                  <a:cubicBezTo>
                    <a:pt x="474" y="6817"/>
                    <a:pt x="764" y="7944"/>
                    <a:pt x="1092" y="9035"/>
                  </a:cubicBezTo>
                  <a:cubicBezTo>
                    <a:pt x="1164" y="9362"/>
                    <a:pt x="1310" y="9690"/>
                    <a:pt x="1492" y="9944"/>
                  </a:cubicBezTo>
                  <a:cubicBezTo>
                    <a:pt x="1528" y="10017"/>
                    <a:pt x="1601" y="10053"/>
                    <a:pt x="1673" y="10053"/>
                  </a:cubicBezTo>
                  <a:cubicBezTo>
                    <a:pt x="1783" y="10053"/>
                    <a:pt x="1819" y="9944"/>
                    <a:pt x="1892" y="9871"/>
                  </a:cubicBezTo>
                  <a:cubicBezTo>
                    <a:pt x="2073" y="9471"/>
                    <a:pt x="2473" y="9253"/>
                    <a:pt x="2801" y="8926"/>
                  </a:cubicBezTo>
                  <a:cubicBezTo>
                    <a:pt x="3128" y="8526"/>
                    <a:pt x="3346" y="8017"/>
                    <a:pt x="3382" y="7508"/>
                  </a:cubicBezTo>
                  <a:cubicBezTo>
                    <a:pt x="3455" y="7144"/>
                    <a:pt x="3382" y="6744"/>
                    <a:pt x="3164" y="6417"/>
                  </a:cubicBezTo>
                  <a:cubicBezTo>
                    <a:pt x="2910" y="6126"/>
                    <a:pt x="2510" y="6017"/>
                    <a:pt x="2182" y="5799"/>
                  </a:cubicBezTo>
                  <a:cubicBezTo>
                    <a:pt x="1855" y="5544"/>
                    <a:pt x="1601" y="5217"/>
                    <a:pt x="1419" y="4817"/>
                  </a:cubicBezTo>
                  <a:cubicBezTo>
                    <a:pt x="1128" y="4381"/>
                    <a:pt x="983" y="3872"/>
                    <a:pt x="1055" y="3363"/>
                  </a:cubicBezTo>
                  <a:cubicBezTo>
                    <a:pt x="1195" y="2840"/>
                    <a:pt x="1667" y="2451"/>
                    <a:pt x="2218" y="2451"/>
                  </a:cubicBezTo>
                  <a:cubicBezTo>
                    <a:pt x="2243" y="2451"/>
                    <a:pt x="2267" y="2452"/>
                    <a:pt x="2292" y="2454"/>
                  </a:cubicBezTo>
                  <a:cubicBezTo>
                    <a:pt x="2321" y="2444"/>
                    <a:pt x="2350" y="2439"/>
                    <a:pt x="2380" y="2439"/>
                  </a:cubicBezTo>
                  <a:cubicBezTo>
                    <a:pt x="2462" y="2439"/>
                    <a:pt x="2549" y="2473"/>
                    <a:pt x="2655" y="2526"/>
                  </a:cubicBezTo>
                  <a:cubicBezTo>
                    <a:pt x="2764" y="2563"/>
                    <a:pt x="2873" y="2672"/>
                    <a:pt x="2946" y="2817"/>
                  </a:cubicBezTo>
                  <a:cubicBezTo>
                    <a:pt x="3237" y="3217"/>
                    <a:pt x="3346" y="3726"/>
                    <a:pt x="3637" y="4199"/>
                  </a:cubicBezTo>
                  <a:cubicBezTo>
                    <a:pt x="3637" y="4235"/>
                    <a:pt x="3673" y="4272"/>
                    <a:pt x="3710" y="4272"/>
                  </a:cubicBezTo>
                  <a:cubicBezTo>
                    <a:pt x="3728" y="4290"/>
                    <a:pt x="3746" y="4299"/>
                    <a:pt x="3764" y="4299"/>
                  </a:cubicBezTo>
                  <a:cubicBezTo>
                    <a:pt x="3782" y="4299"/>
                    <a:pt x="3801" y="4290"/>
                    <a:pt x="3819" y="4272"/>
                  </a:cubicBezTo>
                  <a:cubicBezTo>
                    <a:pt x="4146" y="4126"/>
                    <a:pt x="4291" y="3799"/>
                    <a:pt x="4510" y="3545"/>
                  </a:cubicBezTo>
                  <a:cubicBezTo>
                    <a:pt x="4800" y="3181"/>
                    <a:pt x="5200" y="2963"/>
                    <a:pt x="5637" y="2817"/>
                  </a:cubicBezTo>
                  <a:cubicBezTo>
                    <a:pt x="6219" y="2745"/>
                    <a:pt x="6800" y="2708"/>
                    <a:pt x="7418" y="2708"/>
                  </a:cubicBezTo>
                  <a:cubicBezTo>
                    <a:pt x="7637" y="2708"/>
                    <a:pt x="7891" y="2672"/>
                    <a:pt x="8146" y="2599"/>
                  </a:cubicBezTo>
                  <a:cubicBezTo>
                    <a:pt x="8364" y="2490"/>
                    <a:pt x="9164" y="2054"/>
                    <a:pt x="8727" y="1763"/>
                  </a:cubicBezTo>
                  <a:cubicBezTo>
                    <a:pt x="8546" y="1654"/>
                    <a:pt x="8328" y="1508"/>
                    <a:pt x="8182" y="1327"/>
                  </a:cubicBezTo>
                  <a:cubicBezTo>
                    <a:pt x="8000" y="1181"/>
                    <a:pt x="7818" y="999"/>
                    <a:pt x="7637" y="854"/>
                  </a:cubicBezTo>
                  <a:cubicBezTo>
                    <a:pt x="6934" y="298"/>
                    <a:pt x="6091" y="1"/>
                    <a:pt x="52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4"/>
            <p:cNvSpPr/>
            <p:nvPr/>
          </p:nvSpPr>
          <p:spPr>
            <a:xfrm>
              <a:off x="6334221" y="2747569"/>
              <a:ext cx="57911" cy="157553"/>
            </a:xfrm>
            <a:custGeom>
              <a:avLst/>
              <a:gdLst/>
              <a:ahLst/>
              <a:cxnLst/>
              <a:rect l="l" t="t" r="r" b="b"/>
              <a:pathLst>
                <a:path w="2874" h="7819" extrusionOk="0">
                  <a:moveTo>
                    <a:pt x="400" y="0"/>
                  </a:moveTo>
                  <a:lnTo>
                    <a:pt x="1" y="146"/>
                  </a:lnTo>
                  <a:lnTo>
                    <a:pt x="2473" y="7818"/>
                  </a:lnTo>
                  <a:lnTo>
                    <a:pt x="2873" y="7673"/>
                  </a:lnTo>
                  <a:lnTo>
                    <a:pt x="4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4"/>
            <p:cNvSpPr/>
            <p:nvPr/>
          </p:nvSpPr>
          <p:spPr>
            <a:xfrm>
              <a:off x="6458768" y="4634959"/>
              <a:ext cx="105526" cy="17591"/>
            </a:xfrm>
            <a:custGeom>
              <a:avLst/>
              <a:gdLst/>
              <a:ahLst/>
              <a:cxnLst/>
              <a:rect l="l" t="t" r="r" b="b"/>
              <a:pathLst>
                <a:path w="5237" h="873" extrusionOk="0">
                  <a:moveTo>
                    <a:pt x="255" y="0"/>
                  </a:moveTo>
                  <a:cubicBezTo>
                    <a:pt x="146" y="0"/>
                    <a:pt x="37" y="73"/>
                    <a:pt x="37" y="146"/>
                  </a:cubicBezTo>
                  <a:cubicBezTo>
                    <a:pt x="1" y="255"/>
                    <a:pt x="74" y="364"/>
                    <a:pt x="183" y="364"/>
                  </a:cubicBezTo>
                  <a:lnTo>
                    <a:pt x="2473" y="873"/>
                  </a:lnTo>
                  <a:lnTo>
                    <a:pt x="2546" y="873"/>
                  </a:lnTo>
                  <a:lnTo>
                    <a:pt x="5091" y="436"/>
                  </a:lnTo>
                  <a:cubicBezTo>
                    <a:pt x="5201" y="400"/>
                    <a:pt x="5237" y="291"/>
                    <a:pt x="5237" y="218"/>
                  </a:cubicBezTo>
                  <a:cubicBezTo>
                    <a:pt x="5207" y="129"/>
                    <a:pt x="5152" y="63"/>
                    <a:pt x="5073" y="63"/>
                  </a:cubicBezTo>
                  <a:cubicBezTo>
                    <a:pt x="5056" y="63"/>
                    <a:pt x="5038" y="66"/>
                    <a:pt x="5019" y="73"/>
                  </a:cubicBezTo>
                  <a:lnTo>
                    <a:pt x="2510" y="509"/>
                  </a:lnTo>
                  <a:lnTo>
                    <a:pt x="2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4"/>
            <p:cNvSpPr/>
            <p:nvPr/>
          </p:nvSpPr>
          <p:spPr>
            <a:xfrm>
              <a:off x="6457559" y="4655411"/>
              <a:ext cx="107480" cy="17651"/>
            </a:xfrm>
            <a:custGeom>
              <a:avLst/>
              <a:gdLst/>
              <a:ahLst/>
              <a:cxnLst/>
              <a:rect l="l" t="t" r="r" b="b"/>
              <a:pathLst>
                <a:path w="5334" h="876" extrusionOk="0">
                  <a:moveTo>
                    <a:pt x="280" y="1"/>
                  </a:moveTo>
                  <a:cubicBezTo>
                    <a:pt x="55" y="1"/>
                    <a:pt x="0" y="332"/>
                    <a:pt x="243" y="367"/>
                  </a:cubicBezTo>
                  <a:lnTo>
                    <a:pt x="2533" y="876"/>
                  </a:lnTo>
                  <a:lnTo>
                    <a:pt x="2606" y="876"/>
                  </a:lnTo>
                  <a:lnTo>
                    <a:pt x="5151" y="440"/>
                  </a:lnTo>
                  <a:cubicBezTo>
                    <a:pt x="5261" y="403"/>
                    <a:pt x="5333" y="294"/>
                    <a:pt x="5297" y="221"/>
                  </a:cubicBezTo>
                  <a:cubicBezTo>
                    <a:pt x="5267" y="132"/>
                    <a:pt x="5212" y="67"/>
                    <a:pt x="5133" y="67"/>
                  </a:cubicBezTo>
                  <a:cubicBezTo>
                    <a:pt x="5116" y="67"/>
                    <a:pt x="5098" y="70"/>
                    <a:pt x="5079" y="76"/>
                  </a:cubicBezTo>
                  <a:lnTo>
                    <a:pt x="2570" y="512"/>
                  </a:lnTo>
                  <a:lnTo>
                    <a:pt x="315" y="3"/>
                  </a:lnTo>
                  <a:cubicBezTo>
                    <a:pt x="303" y="2"/>
                    <a:pt x="292" y="1"/>
                    <a:pt x="2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4"/>
            <p:cNvSpPr/>
            <p:nvPr/>
          </p:nvSpPr>
          <p:spPr>
            <a:xfrm>
              <a:off x="5792045" y="4626899"/>
              <a:ext cx="104055" cy="17591"/>
            </a:xfrm>
            <a:custGeom>
              <a:avLst/>
              <a:gdLst/>
              <a:ahLst/>
              <a:cxnLst/>
              <a:rect l="l" t="t" r="r" b="b"/>
              <a:pathLst>
                <a:path w="5164" h="873" extrusionOk="0">
                  <a:moveTo>
                    <a:pt x="218" y="0"/>
                  </a:moveTo>
                  <a:cubicBezTo>
                    <a:pt x="146" y="0"/>
                    <a:pt x="37" y="37"/>
                    <a:pt x="0" y="146"/>
                  </a:cubicBezTo>
                  <a:cubicBezTo>
                    <a:pt x="0" y="255"/>
                    <a:pt x="37" y="327"/>
                    <a:pt x="146" y="364"/>
                  </a:cubicBezTo>
                  <a:lnTo>
                    <a:pt x="2436" y="873"/>
                  </a:lnTo>
                  <a:lnTo>
                    <a:pt x="2473" y="873"/>
                  </a:lnTo>
                  <a:lnTo>
                    <a:pt x="2509" y="836"/>
                  </a:lnTo>
                  <a:lnTo>
                    <a:pt x="5018" y="400"/>
                  </a:lnTo>
                  <a:cubicBezTo>
                    <a:pt x="5127" y="364"/>
                    <a:pt x="5164" y="291"/>
                    <a:pt x="5164" y="182"/>
                  </a:cubicBezTo>
                  <a:cubicBezTo>
                    <a:pt x="5134" y="92"/>
                    <a:pt x="5079" y="27"/>
                    <a:pt x="5000" y="27"/>
                  </a:cubicBezTo>
                  <a:cubicBezTo>
                    <a:pt x="4983" y="27"/>
                    <a:pt x="4965" y="30"/>
                    <a:pt x="4945" y="37"/>
                  </a:cubicBezTo>
                  <a:lnTo>
                    <a:pt x="2473" y="473"/>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4"/>
            <p:cNvSpPr/>
            <p:nvPr/>
          </p:nvSpPr>
          <p:spPr>
            <a:xfrm>
              <a:off x="5790312" y="4647955"/>
              <a:ext cx="106513" cy="17047"/>
            </a:xfrm>
            <a:custGeom>
              <a:avLst/>
              <a:gdLst/>
              <a:ahLst/>
              <a:cxnLst/>
              <a:rect l="l" t="t" r="r" b="b"/>
              <a:pathLst>
                <a:path w="5286" h="846" extrusionOk="0">
                  <a:moveTo>
                    <a:pt x="240" y="0"/>
                  </a:moveTo>
                  <a:cubicBezTo>
                    <a:pt x="39" y="0"/>
                    <a:pt x="0" y="304"/>
                    <a:pt x="232" y="337"/>
                  </a:cubicBezTo>
                  <a:lnTo>
                    <a:pt x="2522" y="846"/>
                  </a:lnTo>
                  <a:lnTo>
                    <a:pt x="2595" y="846"/>
                  </a:lnTo>
                  <a:lnTo>
                    <a:pt x="5104" y="410"/>
                  </a:lnTo>
                  <a:cubicBezTo>
                    <a:pt x="5213" y="373"/>
                    <a:pt x="5286" y="264"/>
                    <a:pt x="5250" y="191"/>
                  </a:cubicBezTo>
                  <a:cubicBezTo>
                    <a:pt x="5250" y="102"/>
                    <a:pt x="5176" y="37"/>
                    <a:pt x="5089" y="37"/>
                  </a:cubicBezTo>
                  <a:cubicBezTo>
                    <a:pt x="5070" y="37"/>
                    <a:pt x="5051" y="40"/>
                    <a:pt x="5031" y="46"/>
                  </a:cubicBezTo>
                  <a:lnTo>
                    <a:pt x="2559" y="482"/>
                  </a:lnTo>
                  <a:lnTo>
                    <a:pt x="304" y="10"/>
                  </a:lnTo>
                  <a:cubicBezTo>
                    <a:pt x="281" y="3"/>
                    <a:pt x="260" y="0"/>
                    <a:pt x="2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4"/>
            <p:cNvSpPr/>
            <p:nvPr/>
          </p:nvSpPr>
          <p:spPr>
            <a:xfrm>
              <a:off x="8116086" y="4482544"/>
              <a:ext cx="202246" cy="76227"/>
            </a:xfrm>
            <a:custGeom>
              <a:avLst/>
              <a:gdLst/>
              <a:ahLst/>
              <a:cxnLst/>
              <a:rect l="l" t="t" r="r" b="b"/>
              <a:pathLst>
                <a:path w="10037" h="3783" extrusionOk="0">
                  <a:moveTo>
                    <a:pt x="37" y="1"/>
                  </a:moveTo>
                  <a:lnTo>
                    <a:pt x="1" y="3783"/>
                  </a:lnTo>
                  <a:lnTo>
                    <a:pt x="9891" y="3637"/>
                  </a:lnTo>
                  <a:lnTo>
                    <a:pt x="10036" y="910"/>
                  </a:lnTo>
                  <a:lnTo>
                    <a:pt x="37" y="1"/>
                  </a:ln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4"/>
            <p:cNvSpPr/>
            <p:nvPr/>
          </p:nvSpPr>
          <p:spPr>
            <a:xfrm>
              <a:off x="7400257" y="2518967"/>
              <a:ext cx="994261" cy="1981994"/>
            </a:xfrm>
            <a:custGeom>
              <a:avLst/>
              <a:gdLst/>
              <a:ahLst/>
              <a:cxnLst/>
              <a:rect l="l" t="t" r="r" b="b"/>
              <a:pathLst>
                <a:path w="49343" h="98362" extrusionOk="0">
                  <a:moveTo>
                    <a:pt x="4692" y="1"/>
                  </a:moveTo>
                  <a:cubicBezTo>
                    <a:pt x="4692" y="1"/>
                    <a:pt x="1674" y="9709"/>
                    <a:pt x="510" y="42107"/>
                  </a:cubicBezTo>
                  <a:cubicBezTo>
                    <a:pt x="1" y="56288"/>
                    <a:pt x="1128" y="98358"/>
                    <a:pt x="1128" y="98358"/>
                  </a:cubicBezTo>
                  <a:lnTo>
                    <a:pt x="18072" y="98358"/>
                  </a:lnTo>
                  <a:lnTo>
                    <a:pt x="20763" y="50797"/>
                  </a:lnTo>
                  <a:lnTo>
                    <a:pt x="21272" y="25345"/>
                  </a:lnTo>
                  <a:cubicBezTo>
                    <a:pt x="21273" y="25344"/>
                    <a:pt x="21275" y="25344"/>
                    <a:pt x="21276" y="25344"/>
                  </a:cubicBezTo>
                  <a:cubicBezTo>
                    <a:pt x="23021" y="25344"/>
                    <a:pt x="29407" y="98361"/>
                    <a:pt x="30244" y="98361"/>
                  </a:cubicBezTo>
                  <a:cubicBezTo>
                    <a:pt x="30247" y="98361"/>
                    <a:pt x="30250" y="98360"/>
                    <a:pt x="30253" y="98358"/>
                  </a:cubicBezTo>
                  <a:cubicBezTo>
                    <a:pt x="30520" y="98176"/>
                    <a:pt x="32516" y="98116"/>
                    <a:pt x="35058" y="98116"/>
                  </a:cubicBezTo>
                  <a:cubicBezTo>
                    <a:pt x="40144" y="98116"/>
                    <a:pt x="47416" y="98358"/>
                    <a:pt x="47416" y="98358"/>
                  </a:cubicBezTo>
                  <a:cubicBezTo>
                    <a:pt x="47416" y="98358"/>
                    <a:pt x="49343" y="93377"/>
                    <a:pt x="47998" y="83086"/>
                  </a:cubicBezTo>
                  <a:cubicBezTo>
                    <a:pt x="47125" y="76323"/>
                    <a:pt x="45016" y="33889"/>
                    <a:pt x="44689" y="30362"/>
                  </a:cubicBezTo>
                  <a:cubicBezTo>
                    <a:pt x="42180" y="2582"/>
                    <a:pt x="37853" y="1"/>
                    <a:pt x="37853" y="1"/>
                  </a:cubicBezTo>
                  <a:cubicBezTo>
                    <a:pt x="34011" y="1601"/>
                    <a:pt x="29045" y="2134"/>
                    <a:pt x="24133" y="2134"/>
                  </a:cubicBezTo>
                  <a:cubicBezTo>
                    <a:pt x="14307" y="2134"/>
                    <a:pt x="4692" y="1"/>
                    <a:pt x="46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4"/>
            <p:cNvSpPr/>
            <p:nvPr/>
          </p:nvSpPr>
          <p:spPr>
            <a:xfrm>
              <a:off x="7691142" y="1319175"/>
              <a:ext cx="213953" cy="241498"/>
            </a:xfrm>
            <a:custGeom>
              <a:avLst/>
              <a:gdLst/>
              <a:ahLst/>
              <a:cxnLst/>
              <a:rect l="l" t="t" r="r" b="b"/>
              <a:pathLst>
                <a:path w="10618" h="11985" extrusionOk="0">
                  <a:moveTo>
                    <a:pt x="4676" y="1"/>
                  </a:moveTo>
                  <a:cubicBezTo>
                    <a:pt x="3270" y="1"/>
                    <a:pt x="1803" y="380"/>
                    <a:pt x="873" y="1438"/>
                  </a:cubicBezTo>
                  <a:cubicBezTo>
                    <a:pt x="546" y="1802"/>
                    <a:pt x="291" y="2238"/>
                    <a:pt x="182" y="2747"/>
                  </a:cubicBezTo>
                  <a:cubicBezTo>
                    <a:pt x="37" y="3147"/>
                    <a:pt x="0" y="3620"/>
                    <a:pt x="37" y="4056"/>
                  </a:cubicBezTo>
                  <a:cubicBezTo>
                    <a:pt x="37" y="4456"/>
                    <a:pt x="146" y="4856"/>
                    <a:pt x="364" y="5184"/>
                  </a:cubicBezTo>
                  <a:cubicBezTo>
                    <a:pt x="538" y="5416"/>
                    <a:pt x="806" y="5440"/>
                    <a:pt x="1074" y="5440"/>
                  </a:cubicBezTo>
                  <a:cubicBezTo>
                    <a:pt x="1141" y="5440"/>
                    <a:pt x="1207" y="5438"/>
                    <a:pt x="1273" y="5438"/>
                  </a:cubicBezTo>
                  <a:cubicBezTo>
                    <a:pt x="1402" y="5430"/>
                    <a:pt x="1530" y="5425"/>
                    <a:pt x="1659" y="5425"/>
                  </a:cubicBezTo>
                  <a:cubicBezTo>
                    <a:pt x="2076" y="5425"/>
                    <a:pt x="2493" y="5473"/>
                    <a:pt x="2909" y="5584"/>
                  </a:cubicBezTo>
                  <a:cubicBezTo>
                    <a:pt x="3382" y="5765"/>
                    <a:pt x="3818" y="6093"/>
                    <a:pt x="4145" y="6493"/>
                  </a:cubicBezTo>
                  <a:cubicBezTo>
                    <a:pt x="4727" y="7147"/>
                    <a:pt x="5127" y="7911"/>
                    <a:pt x="5345" y="8747"/>
                  </a:cubicBezTo>
                  <a:cubicBezTo>
                    <a:pt x="5418" y="9220"/>
                    <a:pt x="5527" y="9692"/>
                    <a:pt x="5636" y="10129"/>
                  </a:cubicBezTo>
                  <a:cubicBezTo>
                    <a:pt x="5891" y="10711"/>
                    <a:pt x="6218" y="11220"/>
                    <a:pt x="6654" y="11692"/>
                  </a:cubicBezTo>
                  <a:cubicBezTo>
                    <a:pt x="6727" y="11801"/>
                    <a:pt x="6836" y="11874"/>
                    <a:pt x="6945" y="11947"/>
                  </a:cubicBezTo>
                  <a:cubicBezTo>
                    <a:pt x="7023" y="11973"/>
                    <a:pt x="7095" y="11985"/>
                    <a:pt x="7165" y="11985"/>
                  </a:cubicBezTo>
                  <a:cubicBezTo>
                    <a:pt x="7292" y="11985"/>
                    <a:pt x="7410" y="11945"/>
                    <a:pt x="7527" y="11874"/>
                  </a:cubicBezTo>
                  <a:cubicBezTo>
                    <a:pt x="8618" y="11365"/>
                    <a:pt x="9163" y="10165"/>
                    <a:pt x="9600" y="9038"/>
                  </a:cubicBezTo>
                  <a:cubicBezTo>
                    <a:pt x="10145" y="7474"/>
                    <a:pt x="10618" y="5729"/>
                    <a:pt x="9927" y="4238"/>
                  </a:cubicBezTo>
                  <a:cubicBezTo>
                    <a:pt x="9854" y="4129"/>
                    <a:pt x="9818" y="3984"/>
                    <a:pt x="9781" y="3875"/>
                  </a:cubicBezTo>
                  <a:cubicBezTo>
                    <a:pt x="9818" y="3729"/>
                    <a:pt x="9854" y="3584"/>
                    <a:pt x="9927" y="3475"/>
                  </a:cubicBezTo>
                  <a:cubicBezTo>
                    <a:pt x="10109" y="2820"/>
                    <a:pt x="9854" y="2129"/>
                    <a:pt x="9345" y="1693"/>
                  </a:cubicBezTo>
                  <a:cubicBezTo>
                    <a:pt x="8800" y="1293"/>
                    <a:pt x="8218" y="966"/>
                    <a:pt x="7600" y="711"/>
                  </a:cubicBezTo>
                  <a:cubicBezTo>
                    <a:pt x="7200" y="529"/>
                    <a:pt x="6800" y="348"/>
                    <a:pt x="6363" y="202"/>
                  </a:cubicBezTo>
                  <a:cubicBezTo>
                    <a:pt x="6000" y="93"/>
                    <a:pt x="5636" y="20"/>
                    <a:pt x="5236" y="20"/>
                  </a:cubicBezTo>
                  <a:cubicBezTo>
                    <a:pt x="5052" y="7"/>
                    <a:pt x="4865" y="1"/>
                    <a:pt x="46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4"/>
            <p:cNvSpPr/>
            <p:nvPr/>
          </p:nvSpPr>
          <p:spPr>
            <a:xfrm>
              <a:off x="7164341" y="2279041"/>
              <a:ext cx="205993" cy="153402"/>
            </a:xfrm>
            <a:custGeom>
              <a:avLst/>
              <a:gdLst/>
              <a:ahLst/>
              <a:cxnLst/>
              <a:rect l="l" t="t" r="r" b="b"/>
              <a:pathLst>
                <a:path w="10223" h="7613" extrusionOk="0">
                  <a:moveTo>
                    <a:pt x="6939" y="1"/>
                  </a:moveTo>
                  <a:cubicBezTo>
                    <a:pt x="5221" y="1"/>
                    <a:pt x="2510" y="1181"/>
                    <a:pt x="2510" y="1181"/>
                  </a:cubicBezTo>
                  <a:cubicBezTo>
                    <a:pt x="2510" y="1181"/>
                    <a:pt x="1" y="4126"/>
                    <a:pt x="801" y="5108"/>
                  </a:cubicBezTo>
                  <a:cubicBezTo>
                    <a:pt x="2038" y="6568"/>
                    <a:pt x="8319" y="7613"/>
                    <a:pt x="9871" y="7613"/>
                  </a:cubicBezTo>
                  <a:cubicBezTo>
                    <a:pt x="10097" y="7613"/>
                    <a:pt x="10223" y="7591"/>
                    <a:pt x="10218" y="7544"/>
                  </a:cubicBezTo>
                  <a:cubicBezTo>
                    <a:pt x="10218" y="7544"/>
                    <a:pt x="9855" y="2199"/>
                    <a:pt x="9745" y="1872"/>
                  </a:cubicBezTo>
                  <a:cubicBezTo>
                    <a:pt x="9309" y="854"/>
                    <a:pt x="8364" y="163"/>
                    <a:pt x="7273" y="18"/>
                  </a:cubicBezTo>
                  <a:cubicBezTo>
                    <a:pt x="7167" y="6"/>
                    <a:pt x="7055" y="1"/>
                    <a:pt x="69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4"/>
            <p:cNvSpPr/>
            <p:nvPr/>
          </p:nvSpPr>
          <p:spPr>
            <a:xfrm>
              <a:off x="7360703" y="2244222"/>
              <a:ext cx="205893" cy="186851"/>
            </a:xfrm>
            <a:custGeom>
              <a:avLst/>
              <a:gdLst/>
              <a:ahLst/>
              <a:cxnLst/>
              <a:rect l="l" t="t" r="r" b="b"/>
              <a:pathLst>
                <a:path w="10218" h="9273" extrusionOk="0">
                  <a:moveTo>
                    <a:pt x="7273" y="0"/>
                  </a:moveTo>
                  <a:lnTo>
                    <a:pt x="0" y="3600"/>
                  </a:lnTo>
                  <a:lnTo>
                    <a:pt x="473" y="9272"/>
                  </a:lnTo>
                  <a:lnTo>
                    <a:pt x="10218" y="8218"/>
                  </a:lnTo>
                  <a:lnTo>
                    <a:pt x="7273" y="0"/>
                  </a:ln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4"/>
            <p:cNvSpPr/>
            <p:nvPr/>
          </p:nvSpPr>
          <p:spPr>
            <a:xfrm>
              <a:off x="7410513" y="1776036"/>
              <a:ext cx="74031" cy="479933"/>
            </a:xfrm>
            <a:custGeom>
              <a:avLst/>
              <a:gdLst/>
              <a:ahLst/>
              <a:cxnLst/>
              <a:rect l="l" t="t" r="r" b="b"/>
              <a:pathLst>
                <a:path w="3674" h="23818" extrusionOk="0">
                  <a:moveTo>
                    <a:pt x="2837" y="0"/>
                  </a:moveTo>
                  <a:cubicBezTo>
                    <a:pt x="2837" y="0"/>
                    <a:pt x="1" y="6218"/>
                    <a:pt x="1128" y="15490"/>
                  </a:cubicBezTo>
                  <a:cubicBezTo>
                    <a:pt x="1528" y="18763"/>
                    <a:pt x="3673" y="23817"/>
                    <a:pt x="3673" y="23817"/>
                  </a:cubicBezTo>
                  <a:lnTo>
                    <a:pt x="28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4"/>
            <p:cNvSpPr/>
            <p:nvPr/>
          </p:nvSpPr>
          <p:spPr>
            <a:xfrm>
              <a:off x="7466933" y="1692676"/>
              <a:ext cx="709985" cy="878359"/>
            </a:xfrm>
            <a:custGeom>
              <a:avLst/>
              <a:gdLst/>
              <a:ahLst/>
              <a:cxnLst/>
              <a:rect l="l" t="t" r="r" b="b"/>
              <a:pathLst>
                <a:path w="35235" h="43591" extrusionOk="0">
                  <a:moveTo>
                    <a:pt x="13390" y="0"/>
                  </a:moveTo>
                  <a:cubicBezTo>
                    <a:pt x="10546" y="0"/>
                    <a:pt x="8182" y="17"/>
                    <a:pt x="7491" y="65"/>
                  </a:cubicBezTo>
                  <a:cubicBezTo>
                    <a:pt x="873" y="538"/>
                    <a:pt x="1" y="4137"/>
                    <a:pt x="1" y="4137"/>
                  </a:cubicBezTo>
                  <a:cubicBezTo>
                    <a:pt x="1" y="4137"/>
                    <a:pt x="1092" y="39590"/>
                    <a:pt x="1383" y="41008"/>
                  </a:cubicBezTo>
                  <a:cubicBezTo>
                    <a:pt x="1752" y="42927"/>
                    <a:pt x="6803" y="43590"/>
                    <a:pt x="12857" y="43590"/>
                  </a:cubicBezTo>
                  <a:cubicBezTo>
                    <a:pt x="22285" y="43590"/>
                    <a:pt x="34145" y="41982"/>
                    <a:pt x="34544" y="41008"/>
                  </a:cubicBezTo>
                  <a:cubicBezTo>
                    <a:pt x="35235" y="39372"/>
                    <a:pt x="34689" y="6174"/>
                    <a:pt x="33598" y="3592"/>
                  </a:cubicBezTo>
                  <a:cubicBezTo>
                    <a:pt x="32508" y="1010"/>
                    <a:pt x="26690" y="65"/>
                    <a:pt x="26690" y="65"/>
                  </a:cubicBezTo>
                  <a:cubicBezTo>
                    <a:pt x="26690" y="65"/>
                    <a:pt x="19078" y="0"/>
                    <a:pt x="133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4"/>
            <p:cNvSpPr/>
            <p:nvPr/>
          </p:nvSpPr>
          <p:spPr>
            <a:xfrm>
              <a:off x="7579048" y="1730618"/>
              <a:ext cx="928310" cy="759796"/>
            </a:xfrm>
            <a:custGeom>
              <a:avLst/>
              <a:gdLst/>
              <a:ahLst/>
              <a:cxnLst/>
              <a:rect l="l" t="t" r="r" b="b"/>
              <a:pathLst>
                <a:path w="46070" h="37707" extrusionOk="0">
                  <a:moveTo>
                    <a:pt x="26362" y="0"/>
                  </a:moveTo>
                  <a:lnTo>
                    <a:pt x="19708" y="12145"/>
                  </a:lnTo>
                  <a:cubicBezTo>
                    <a:pt x="18981" y="15781"/>
                    <a:pt x="15744" y="22290"/>
                    <a:pt x="13635" y="22471"/>
                  </a:cubicBezTo>
                  <a:cubicBezTo>
                    <a:pt x="13562" y="22478"/>
                    <a:pt x="13480" y="22481"/>
                    <a:pt x="13390" y="22481"/>
                  </a:cubicBezTo>
                  <a:cubicBezTo>
                    <a:pt x="10922" y="22481"/>
                    <a:pt x="2727" y="20144"/>
                    <a:pt x="2727" y="20144"/>
                  </a:cubicBezTo>
                  <a:lnTo>
                    <a:pt x="0" y="28435"/>
                  </a:lnTo>
                  <a:cubicBezTo>
                    <a:pt x="4472" y="33307"/>
                    <a:pt x="19090" y="37707"/>
                    <a:pt x="19090" y="37707"/>
                  </a:cubicBezTo>
                  <a:cubicBezTo>
                    <a:pt x="46069" y="12691"/>
                    <a:pt x="26362" y="0"/>
                    <a:pt x="263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4"/>
            <p:cNvSpPr/>
            <p:nvPr/>
          </p:nvSpPr>
          <p:spPr>
            <a:xfrm>
              <a:off x="7187211" y="1985939"/>
              <a:ext cx="274624" cy="213610"/>
            </a:xfrm>
            <a:custGeom>
              <a:avLst/>
              <a:gdLst/>
              <a:ahLst/>
              <a:cxnLst/>
              <a:rect l="l" t="t" r="r" b="b"/>
              <a:pathLst>
                <a:path w="13629" h="10601" extrusionOk="0">
                  <a:moveTo>
                    <a:pt x="11326" y="1"/>
                  </a:moveTo>
                  <a:cubicBezTo>
                    <a:pt x="10522" y="1"/>
                    <a:pt x="10938" y="4419"/>
                    <a:pt x="10938" y="4419"/>
                  </a:cubicBezTo>
                  <a:cubicBezTo>
                    <a:pt x="10938" y="4419"/>
                    <a:pt x="9855" y="4381"/>
                    <a:pt x="8454" y="4381"/>
                  </a:cubicBezTo>
                  <a:cubicBezTo>
                    <a:pt x="5127" y="4381"/>
                    <a:pt x="1" y="4597"/>
                    <a:pt x="3302" y="6055"/>
                  </a:cubicBezTo>
                  <a:cubicBezTo>
                    <a:pt x="4429" y="6564"/>
                    <a:pt x="11083" y="10600"/>
                    <a:pt x="11083" y="10600"/>
                  </a:cubicBezTo>
                  <a:cubicBezTo>
                    <a:pt x="11083" y="10600"/>
                    <a:pt x="13446" y="6273"/>
                    <a:pt x="13556" y="5910"/>
                  </a:cubicBezTo>
                  <a:cubicBezTo>
                    <a:pt x="13628" y="5582"/>
                    <a:pt x="12792" y="1328"/>
                    <a:pt x="11628" y="165"/>
                  </a:cubicBezTo>
                  <a:cubicBezTo>
                    <a:pt x="11512" y="52"/>
                    <a:pt x="11412" y="1"/>
                    <a:pt x="113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4"/>
            <p:cNvSpPr/>
            <p:nvPr/>
          </p:nvSpPr>
          <p:spPr>
            <a:xfrm>
              <a:off x="7410513" y="2105005"/>
              <a:ext cx="223504" cy="197853"/>
            </a:xfrm>
            <a:custGeom>
              <a:avLst/>
              <a:gdLst/>
              <a:ahLst/>
              <a:cxnLst/>
              <a:rect l="l" t="t" r="r" b="b"/>
              <a:pathLst>
                <a:path w="11092" h="9819" extrusionOk="0">
                  <a:moveTo>
                    <a:pt x="2474" y="1"/>
                  </a:moveTo>
                  <a:lnTo>
                    <a:pt x="1" y="4655"/>
                  </a:lnTo>
                  <a:lnTo>
                    <a:pt x="8364" y="9818"/>
                  </a:lnTo>
                  <a:lnTo>
                    <a:pt x="11091" y="1564"/>
                  </a:lnTo>
                  <a:lnTo>
                    <a:pt x="2474" y="1"/>
                  </a:ln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4"/>
            <p:cNvSpPr/>
            <p:nvPr/>
          </p:nvSpPr>
          <p:spPr>
            <a:xfrm>
              <a:off x="7473543" y="1918174"/>
              <a:ext cx="117978" cy="191989"/>
            </a:xfrm>
            <a:custGeom>
              <a:avLst/>
              <a:gdLst/>
              <a:ahLst/>
              <a:cxnLst/>
              <a:rect l="l" t="t" r="r" b="b"/>
              <a:pathLst>
                <a:path w="5855" h="9528" extrusionOk="0">
                  <a:moveTo>
                    <a:pt x="5454" y="1"/>
                  </a:moveTo>
                  <a:cubicBezTo>
                    <a:pt x="5454" y="73"/>
                    <a:pt x="1964" y="7273"/>
                    <a:pt x="0" y="9527"/>
                  </a:cubicBezTo>
                  <a:lnTo>
                    <a:pt x="655" y="9527"/>
                  </a:lnTo>
                  <a:cubicBezTo>
                    <a:pt x="2618" y="7200"/>
                    <a:pt x="5745" y="437"/>
                    <a:pt x="5854" y="146"/>
                  </a:cubicBezTo>
                  <a:lnTo>
                    <a:pt x="54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4"/>
            <p:cNvSpPr/>
            <p:nvPr/>
          </p:nvSpPr>
          <p:spPr>
            <a:xfrm>
              <a:off x="7633251" y="1954082"/>
              <a:ext cx="341462" cy="227151"/>
            </a:xfrm>
            <a:custGeom>
              <a:avLst/>
              <a:gdLst/>
              <a:ahLst/>
              <a:cxnLst/>
              <a:rect l="l" t="t" r="r" b="b"/>
              <a:pathLst>
                <a:path w="16946" h="11273" extrusionOk="0">
                  <a:moveTo>
                    <a:pt x="16400" y="0"/>
                  </a:moveTo>
                  <a:lnTo>
                    <a:pt x="16000" y="109"/>
                  </a:lnTo>
                  <a:lnTo>
                    <a:pt x="16509" y="2182"/>
                  </a:lnTo>
                  <a:cubicBezTo>
                    <a:pt x="16327" y="2873"/>
                    <a:pt x="14254" y="9600"/>
                    <a:pt x="11673" y="10872"/>
                  </a:cubicBezTo>
                  <a:cubicBezTo>
                    <a:pt x="11273" y="10872"/>
                    <a:pt x="8291" y="10872"/>
                    <a:pt x="110" y="8872"/>
                  </a:cubicBezTo>
                  <a:lnTo>
                    <a:pt x="1" y="9272"/>
                  </a:lnTo>
                  <a:cubicBezTo>
                    <a:pt x="7637" y="11127"/>
                    <a:pt x="10764" y="11272"/>
                    <a:pt x="11527" y="11272"/>
                  </a:cubicBezTo>
                  <a:lnTo>
                    <a:pt x="11818" y="11272"/>
                  </a:lnTo>
                  <a:cubicBezTo>
                    <a:pt x="14727" y="9927"/>
                    <a:pt x="16836" y="2582"/>
                    <a:pt x="16945" y="2255"/>
                  </a:cubicBezTo>
                  <a:lnTo>
                    <a:pt x="16945" y="2218"/>
                  </a:lnTo>
                  <a:lnTo>
                    <a:pt x="164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4"/>
            <p:cNvSpPr/>
            <p:nvPr/>
          </p:nvSpPr>
          <p:spPr>
            <a:xfrm>
              <a:off x="7568046" y="2135774"/>
              <a:ext cx="70364" cy="224229"/>
            </a:xfrm>
            <a:custGeom>
              <a:avLst/>
              <a:gdLst/>
              <a:ahLst/>
              <a:cxnLst/>
              <a:rect l="l" t="t" r="r" b="b"/>
              <a:pathLst>
                <a:path w="3492" h="11128" extrusionOk="0">
                  <a:moveTo>
                    <a:pt x="3091" y="1"/>
                  </a:moveTo>
                  <a:lnTo>
                    <a:pt x="37" y="9091"/>
                  </a:lnTo>
                  <a:lnTo>
                    <a:pt x="1" y="9237"/>
                  </a:lnTo>
                  <a:lnTo>
                    <a:pt x="3164" y="11127"/>
                  </a:lnTo>
                  <a:lnTo>
                    <a:pt x="3382" y="10764"/>
                  </a:lnTo>
                  <a:lnTo>
                    <a:pt x="510" y="9055"/>
                  </a:lnTo>
                  <a:lnTo>
                    <a:pt x="3491" y="110"/>
                  </a:lnTo>
                  <a:lnTo>
                    <a:pt x="3091" y="1"/>
                  </a:lnTo>
                  <a:close/>
                </a:path>
              </a:pathLst>
            </a:custGeom>
            <a:solidFill>
              <a:srgbClr val="789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4"/>
            <p:cNvSpPr/>
            <p:nvPr/>
          </p:nvSpPr>
          <p:spPr>
            <a:xfrm>
              <a:off x="7622270" y="2242025"/>
              <a:ext cx="548060" cy="328989"/>
            </a:xfrm>
            <a:custGeom>
              <a:avLst/>
              <a:gdLst/>
              <a:ahLst/>
              <a:cxnLst/>
              <a:rect l="l" t="t" r="r" b="b"/>
              <a:pathLst>
                <a:path w="27199" h="16327" extrusionOk="0">
                  <a:moveTo>
                    <a:pt x="27126" y="0"/>
                  </a:moveTo>
                  <a:lnTo>
                    <a:pt x="27126" y="0"/>
                  </a:lnTo>
                  <a:cubicBezTo>
                    <a:pt x="26731" y="503"/>
                    <a:pt x="19028" y="10513"/>
                    <a:pt x="15090" y="10513"/>
                  </a:cubicBezTo>
                  <a:cubicBezTo>
                    <a:pt x="15041" y="10513"/>
                    <a:pt x="14992" y="10512"/>
                    <a:pt x="14945" y="10509"/>
                  </a:cubicBezTo>
                  <a:cubicBezTo>
                    <a:pt x="10982" y="10290"/>
                    <a:pt x="1" y="5237"/>
                    <a:pt x="0" y="5236"/>
                  </a:cubicBezTo>
                  <a:lnTo>
                    <a:pt x="0" y="5236"/>
                  </a:lnTo>
                  <a:lnTo>
                    <a:pt x="16508" y="16326"/>
                  </a:lnTo>
                  <a:cubicBezTo>
                    <a:pt x="22871" y="15781"/>
                    <a:pt x="26580" y="14399"/>
                    <a:pt x="26835" y="13745"/>
                  </a:cubicBezTo>
                  <a:cubicBezTo>
                    <a:pt x="27126" y="13054"/>
                    <a:pt x="27198" y="7054"/>
                    <a:pt x="271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4"/>
            <p:cNvSpPr/>
            <p:nvPr/>
          </p:nvSpPr>
          <p:spPr>
            <a:xfrm>
              <a:off x="7658177" y="1692696"/>
              <a:ext cx="272569" cy="373500"/>
            </a:xfrm>
            <a:custGeom>
              <a:avLst/>
              <a:gdLst/>
              <a:ahLst/>
              <a:cxnLst/>
              <a:rect l="l" t="t" r="r" b="b"/>
              <a:pathLst>
                <a:path w="13527" h="18536" extrusionOk="0">
                  <a:moveTo>
                    <a:pt x="6554" y="0"/>
                  </a:moveTo>
                  <a:cubicBezTo>
                    <a:pt x="4100" y="0"/>
                    <a:pt x="1727" y="9"/>
                    <a:pt x="73" y="28"/>
                  </a:cubicBezTo>
                  <a:cubicBezTo>
                    <a:pt x="73" y="28"/>
                    <a:pt x="0" y="18499"/>
                    <a:pt x="1273" y="18536"/>
                  </a:cubicBezTo>
                  <a:cubicBezTo>
                    <a:pt x="1275" y="18536"/>
                    <a:pt x="1278" y="18536"/>
                    <a:pt x="1281" y="18536"/>
                  </a:cubicBezTo>
                  <a:cubicBezTo>
                    <a:pt x="2733" y="18536"/>
                    <a:pt x="13526" y="28"/>
                    <a:pt x="13526" y="28"/>
                  </a:cubicBezTo>
                  <a:cubicBezTo>
                    <a:pt x="11545" y="9"/>
                    <a:pt x="9008" y="0"/>
                    <a:pt x="65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4"/>
            <p:cNvSpPr/>
            <p:nvPr/>
          </p:nvSpPr>
          <p:spPr>
            <a:xfrm>
              <a:off x="7691142" y="1426897"/>
              <a:ext cx="189773" cy="410697"/>
            </a:xfrm>
            <a:custGeom>
              <a:avLst/>
              <a:gdLst/>
              <a:ahLst/>
              <a:cxnLst/>
              <a:rect l="l" t="t" r="r" b="b"/>
              <a:pathLst>
                <a:path w="9418" h="20382" extrusionOk="0">
                  <a:moveTo>
                    <a:pt x="7081" y="0"/>
                  </a:moveTo>
                  <a:cubicBezTo>
                    <a:pt x="6578" y="0"/>
                    <a:pt x="6109" y="1001"/>
                    <a:pt x="6109" y="1001"/>
                  </a:cubicBezTo>
                  <a:cubicBezTo>
                    <a:pt x="5927" y="1438"/>
                    <a:pt x="5818" y="1874"/>
                    <a:pt x="5745" y="2347"/>
                  </a:cubicBezTo>
                  <a:cubicBezTo>
                    <a:pt x="4473" y="1510"/>
                    <a:pt x="3091" y="856"/>
                    <a:pt x="1673" y="383"/>
                  </a:cubicBezTo>
                  <a:cubicBezTo>
                    <a:pt x="1673" y="383"/>
                    <a:pt x="291" y="10455"/>
                    <a:pt x="400" y="15655"/>
                  </a:cubicBezTo>
                  <a:cubicBezTo>
                    <a:pt x="400" y="15655"/>
                    <a:pt x="0" y="20345"/>
                    <a:pt x="3200" y="20382"/>
                  </a:cubicBezTo>
                  <a:cubicBezTo>
                    <a:pt x="5527" y="20382"/>
                    <a:pt x="9418" y="13255"/>
                    <a:pt x="9418" y="13255"/>
                  </a:cubicBezTo>
                  <a:cubicBezTo>
                    <a:pt x="8909" y="12455"/>
                    <a:pt x="6982" y="3874"/>
                    <a:pt x="6982" y="3874"/>
                  </a:cubicBezTo>
                  <a:cubicBezTo>
                    <a:pt x="6945" y="3692"/>
                    <a:pt x="6873" y="3510"/>
                    <a:pt x="6763" y="3365"/>
                  </a:cubicBezTo>
                  <a:lnTo>
                    <a:pt x="7345" y="2128"/>
                  </a:lnTo>
                  <a:cubicBezTo>
                    <a:pt x="8400" y="1038"/>
                    <a:pt x="7782" y="201"/>
                    <a:pt x="7200" y="19"/>
                  </a:cubicBezTo>
                  <a:cubicBezTo>
                    <a:pt x="7160" y="6"/>
                    <a:pt x="7121" y="0"/>
                    <a:pt x="7081" y="0"/>
                  </a:cubicBez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4"/>
            <p:cNvSpPr/>
            <p:nvPr/>
          </p:nvSpPr>
          <p:spPr>
            <a:xfrm>
              <a:off x="7700653" y="1559162"/>
              <a:ext cx="118724" cy="115056"/>
            </a:xfrm>
            <a:custGeom>
              <a:avLst/>
              <a:gdLst/>
              <a:ahLst/>
              <a:cxnLst/>
              <a:rect l="l" t="t" r="r" b="b"/>
              <a:pathLst>
                <a:path w="5892" h="5710" extrusionOk="0">
                  <a:moveTo>
                    <a:pt x="5419" y="1"/>
                  </a:moveTo>
                  <a:lnTo>
                    <a:pt x="5419" y="1"/>
                  </a:lnTo>
                  <a:cubicBezTo>
                    <a:pt x="3783" y="873"/>
                    <a:pt x="2037" y="1564"/>
                    <a:pt x="219" y="2037"/>
                  </a:cubicBezTo>
                  <a:cubicBezTo>
                    <a:pt x="146" y="3237"/>
                    <a:pt x="37" y="4800"/>
                    <a:pt x="1" y="5709"/>
                  </a:cubicBezTo>
                  <a:cubicBezTo>
                    <a:pt x="5891" y="2510"/>
                    <a:pt x="5419" y="1"/>
                    <a:pt x="5419" y="1"/>
                  </a:cubicBezTo>
                  <a:close/>
                </a:path>
              </a:pathLst>
            </a:custGeom>
            <a:solidFill>
              <a:srgbClr val="E0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4"/>
            <p:cNvSpPr/>
            <p:nvPr/>
          </p:nvSpPr>
          <p:spPr>
            <a:xfrm>
              <a:off x="7678690" y="1408480"/>
              <a:ext cx="167366" cy="193702"/>
            </a:xfrm>
            <a:custGeom>
              <a:avLst/>
              <a:gdLst/>
              <a:ahLst/>
              <a:cxnLst/>
              <a:rect l="l" t="t" r="r" b="b"/>
              <a:pathLst>
                <a:path w="8306" h="9613" extrusionOk="0">
                  <a:moveTo>
                    <a:pt x="2132" y="0"/>
                  </a:moveTo>
                  <a:cubicBezTo>
                    <a:pt x="1838" y="0"/>
                    <a:pt x="1527" y="8"/>
                    <a:pt x="1200" y="24"/>
                  </a:cubicBezTo>
                  <a:cubicBezTo>
                    <a:pt x="1200" y="24"/>
                    <a:pt x="1164" y="2242"/>
                    <a:pt x="655" y="2970"/>
                  </a:cubicBezTo>
                  <a:cubicBezTo>
                    <a:pt x="182" y="3661"/>
                    <a:pt x="0" y="8206"/>
                    <a:pt x="655" y="9224"/>
                  </a:cubicBezTo>
                  <a:cubicBezTo>
                    <a:pt x="797" y="9446"/>
                    <a:pt x="1237" y="9612"/>
                    <a:pt x="1850" y="9612"/>
                  </a:cubicBezTo>
                  <a:cubicBezTo>
                    <a:pt x="2644" y="9612"/>
                    <a:pt x="3728" y="9333"/>
                    <a:pt x="4836" y="8533"/>
                  </a:cubicBezTo>
                  <a:cubicBezTo>
                    <a:pt x="6800" y="7115"/>
                    <a:pt x="7345" y="3479"/>
                    <a:pt x="7345" y="3479"/>
                  </a:cubicBezTo>
                  <a:cubicBezTo>
                    <a:pt x="7345" y="3479"/>
                    <a:pt x="8306" y="0"/>
                    <a:pt x="2132" y="0"/>
                  </a:cubicBez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4"/>
            <p:cNvSpPr/>
            <p:nvPr/>
          </p:nvSpPr>
          <p:spPr>
            <a:xfrm>
              <a:off x="7682337" y="1494682"/>
              <a:ext cx="104075" cy="107117"/>
            </a:xfrm>
            <a:custGeom>
              <a:avLst/>
              <a:gdLst/>
              <a:ahLst/>
              <a:cxnLst/>
              <a:rect l="l" t="t" r="r" b="b"/>
              <a:pathLst>
                <a:path w="5165" h="5316" extrusionOk="0">
                  <a:moveTo>
                    <a:pt x="4910" y="1"/>
                  </a:moveTo>
                  <a:cubicBezTo>
                    <a:pt x="4910" y="1"/>
                    <a:pt x="4238" y="415"/>
                    <a:pt x="3012" y="415"/>
                  </a:cubicBezTo>
                  <a:cubicBezTo>
                    <a:pt x="2575" y="415"/>
                    <a:pt x="2066" y="362"/>
                    <a:pt x="1492" y="219"/>
                  </a:cubicBezTo>
                  <a:cubicBezTo>
                    <a:pt x="1447" y="209"/>
                    <a:pt x="1401" y="204"/>
                    <a:pt x="1356" y="204"/>
                  </a:cubicBezTo>
                  <a:cubicBezTo>
                    <a:pt x="923" y="204"/>
                    <a:pt x="472" y="636"/>
                    <a:pt x="110" y="801"/>
                  </a:cubicBezTo>
                  <a:cubicBezTo>
                    <a:pt x="1" y="2364"/>
                    <a:pt x="110" y="4328"/>
                    <a:pt x="510" y="4946"/>
                  </a:cubicBezTo>
                  <a:cubicBezTo>
                    <a:pt x="633" y="5131"/>
                    <a:pt x="997" y="5315"/>
                    <a:pt x="1583" y="5315"/>
                  </a:cubicBezTo>
                  <a:cubicBezTo>
                    <a:pt x="2381" y="5315"/>
                    <a:pt x="3591" y="4972"/>
                    <a:pt x="5164" y="3819"/>
                  </a:cubicBezTo>
                  <a:lnTo>
                    <a:pt x="4910" y="1"/>
                  </a:lnTo>
                  <a:close/>
                </a:path>
              </a:pathLst>
            </a:custGeom>
            <a:solidFill>
              <a:srgbClr val="E9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4"/>
            <p:cNvSpPr/>
            <p:nvPr/>
          </p:nvSpPr>
          <p:spPr>
            <a:xfrm>
              <a:off x="7697006" y="1481423"/>
              <a:ext cx="8806" cy="17672"/>
            </a:xfrm>
            <a:custGeom>
              <a:avLst/>
              <a:gdLst/>
              <a:ahLst/>
              <a:cxnLst/>
              <a:rect l="l" t="t" r="r" b="b"/>
              <a:pathLst>
                <a:path w="437" h="877" extrusionOk="0">
                  <a:moveTo>
                    <a:pt x="242" y="0"/>
                  </a:moveTo>
                  <a:cubicBezTo>
                    <a:pt x="234" y="0"/>
                    <a:pt x="226" y="2"/>
                    <a:pt x="218" y="4"/>
                  </a:cubicBezTo>
                  <a:cubicBezTo>
                    <a:pt x="73" y="4"/>
                    <a:pt x="0" y="186"/>
                    <a:pt x="0" y="441"/>
                  </a:cubicBezTo>
                  <a:cubicBezTo>
                    <a:pt x="37" y="695"/>
                    <a:pt x="109" y="877"/>
                    <a:pt x="255" y="877"/>
                  </a:cubicBezTo>
                  <a:cubicBezTo>
                    <a:pt x="364" y="877"/>
                    <a:pt x="437" y="659"/>
                    <a:pt x="437" y="441"/>
                  </a:cubicBezTo>
                  <a:cubicBezTo>
                    <a:pt x="403" y="205"/>
                    <a:pt x="338" y="0"/>
                    <a:pt x="242" y="0"/>
                  </a:cubicBezTo>
                  <a:close/>
                </a:path>
              </a:pathLst>
            </a:custGeom>
            <a:solidFill>
              <a:srgbClr val="3B26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4"/>
            <p:cNvSpPr/>
            <p:nvPr/>
          </p:nvSpPr>
          <p:spPr>
            <a:xfrm>
              <a:off x="7731442" y="1479952"/>
              <a:ext cx="8806" cy="17692"/>
            </a:xfrm>
            <a:custGeom>
              <a:avLst/>
              <a:gdLst/>
              <a:ahLst/>
              <a:cxnLst/>
              <a:rect l="l" t="t" r="r" b="b"/>
              <a:pathLst>
                <a:path w="437" h="878" extrusionOk="0">
                  <a:moveTo>
                    <a:pt x="242" y="1"/>
                  </a:moveTo>
                  <a:cubicBezTo>
                    <a:pt x="234" y="1"/>
                    <a:pt x="226" y="2"/>
                    <a:pt x="218" y="4"/>
                  </a:cubicBezTo>
                  <a:cubicBezTo>
                    <a:pt x="109" y="4"/>
                    <a:pt x="0" y="186"/>
                    <a:pt x="37" y="441"/>
                  </a:cubicBezTo>
                  <a:cubicBezTo>
                    <a:pt x="37" y="695"/>
                    <a:pt x="146" y="877"/>
                    <a:pt x="255" y="877"/>
                  </a:cubicBezTo>
                  <a:cubicBezTo>
                    <a:pt x="364" y="877"/>
                    <a:pt x="436" y="659"/>
                    <a:pt x="436" y="441"/>
                  </a:cubicBezTo>
                  <a:cubicBezTo>
                    <a:pt x="436" y="205"/>
                    <a:pt x="343" y="1"/>
                    <a:pt x="242" y="1"/>
                  </a:cubicBezTo>
                  <a:close/>
                </a:path>
              </a:pathLst>
            </a:custGeom>
            <a:solidFill>
              <a:srgbClr val="3B26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4"/>
            <p:cNvSpPr/>
            <p:nvPr/>
          </p:nvSpPr>
          <p:spPr>
            <a:xfrm>
              <a:off x="7722677" y="1447974"/>
              <a:ext cx="54204" cy="21822"/>
            </a:xfrm>
            <a:custGeom>
              <a:avLst/>
              <a:gdLst/>
              <a:ahLst/>
              <a:cxnLst/>
              <a:rect l="l" t="t" r="r" b="b"/>
              <a:pathLst>
                <a:path w="2690" h="1083" extrusionOk="0">
                  <a:moveTo>
                    <a:pt x="1276" y="1"/>
                  </a:moveTo>
                  <a:cubicBezTo>
                    <a:pt x="758" y="1"/>
                    <a:pt x="290" y="319"/>
                    <a:pt x="290" y="319"/>
                  </a:cubicBezTo>
                  <a:cubicBezTo>
                    <a:pt x="1" y="800"/>
                    <a:pt x="335" y="828"/>
                    <a:pt x="418" y="828"/>
                  </a:cubicBezTo>
                  <a:cubicBezTo>
                    <a:pt x="429" y="828"/>
                    <a:pt x="435" y="828"/>
                    <a:pt x="435" y="828"/>
                  </a:cubicBezTo>
                  <a:cubicBezTo>
                    <a:pt x="516" y="720"/>
                    <a:pt x="656" y="678"/>
                    <a:pt x="821" y="678"/>
                  </a:cubicBezTo>
                  <a:cubicBezTo>
                    <a:pt x="1323" y="678"/>
                    <a:pt x="2062" y="1055"/>
                    <a:pt x="2144" y="1082"/>
                  </a:cubicBezTo>
                  <a:cubicBezTo>
                    <a:pt x="2253" y="1082"/>
                    <a:pt x="2690" y="901"/>
                    <a:pt x="1999" y="282"/>
                  </a:cubicBezTo>
                  <a:cubicBezTo>
                    <a:pt x="1777" y="72"/>
                    <a:pt x="1521" y="1"/>
                    <a:pt x="12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4"/>
            <p:cNvSpPr/>
            <p:nvPr/>
          </p:nvSpPr>
          <p:spPr>
            <a:xfrm>
              <a:off x="7679455" y="1450312"/>
              <a:ext cx="38084" cy="15153"/>
            </a:xfrm>
            <a:custGeom>
              <a:avLst/>
              <a:gdLst/>
              <a:ahLst/>
              <a:cxnLst/>
              <a:rect l="l" t="t" r="r" b="b"/>
              <a:pathLst>
                <a:path w="1890" h="752" extrusionOk="0">
                  <a:moveTo>
                    <a:pt x="751" y="1"/>
                  </a:moveTo>
                  <a:cubicBezTo>
                    <a:pt x="568" y="1"/>
                    <a:pt x="386" y="70"/>
                    <a:pt x="253" y="276"/>
                  </a:cubicBezTo>
                  <a:cubicBezTo>
                    <a:pt x="1" y="654"/>
                    <a:pt x="56" y="751"/>
                    <a:pt x="242" y="751"/>
                  </a:cubicBezTo>
                  <a:cubicBezTo>
                    <a:pt x="441" y="751"/>
                    <a:pt x="790" y="640"/>
                    <a:pt x="1072" y="640"/>
                  </a:cubicBezTo>
                  <a:cubicBezTo>
                    <a:pt x="1212" y="640"/>
                    <a:pt x="1335" y="667"/>
                    <a:pt x="1417" y="748"/>
                  </a:cubicBezTo>
                  <a:cubicBezTo>
                    <a:pt x="1417" y="748"/>
                    <a:pt x="1889" y="748"/>
                    <a:pt x="1489" y="276"/>
                  </a:cubicBezTo>
                  <a:cubicBezTo>
                    <a:pt x="1489" y="276"/>
                    <a:pt x="1118" y="1"/>
                    <a:pt x="7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4"/>
            <p:cNvSpPr/>
            <p:nvPr/>
          </p:nvSpPr>
          <p:spPr>
            <a:xfrm>
              <a:off x="7755622" y="1453656"/>
              <a:ext cx="54224" cy="56440"/>
            </a:xfrm>
            <a:custGeom>
              <a:avLst/>
              <a:gdLst/>
              <a:ahLst/>
              <a:cxnLst/>
              <a:rect l="l" t="t" r="r" b="b"/>
              <a:pathLst>
                <a:path w="2691" h="2801" extrusionOk="0">
                  <a:moveTo>
                    <a:pt x="2436" y="0"/>
                  </a:moveTo>
                  <a:cubicBezTo>
                    <a:pt x="2145" y="1237"/>
                    <a:pt x="1200" y="2219"/>
                    <a:pt x="0" y="2582"/>
                  </a:cubicBezTo>
                  <a:lnTo>
                    <a:pt x="36" y="2800"/>
                  </a:lnTo>
                  <a:cubicBezTo>
                    <a:pt x="1345" y="2437"/>
                    <a:pt x="2364" y="1382"/>
                    <a:pt x="2691" y="37"/>
                  </a:cubicBezTo>
                  <a:lnTo>
                    <a:pt x="2436" y="0"/>
                  </a:lnTo>
                  <a:close/>
                </a:path>
              </a:pathLst>
            </a:custGeom>
            <a:solidFill>
              <a:srgbClr val="E9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4"/>
            <p:cNvSpPr/>
            <p:nvPr/>
          </p:nvSpPr>
          <p:spPr>
            <a:xfrm>
              <a:off x="7781999" y="1521058"/>
              <a:ext cx="61558" cy="52773"/>
            </a:xfrm>
            <a:custGeom>
              <a:avLst/>
              <a:gdLst/>
              <a:ahLst/>
              <a:cxnLst/>
              <a:rect l="l" t="t" r="r" b="b"/>
              <a:pathLst>
                <a:path w="3055" h="2619" extrusionOk="0">
                  <a:moveTo>
                    <a:pt x="2873" y="1"/>
                  </a:moveTo>
                  <a:cubicBezTo>
                    <a:pt x="2145" y="1019"/>
                    <a:pt x="1127" y="1855"/>
                    <a:pt x="0" y="2364"/>
                  </a:cubicBezTo>
                  <a:lnTo>
                    <a:pt x="73" y="2619"/>
                  </a:lnTo>
                  <a:cubicBezTo>
                    <a:pt x="1273" y="2073"/>
                    <a:pt x="2327" y="1201"/>
                    <a:pt x="3054" y="110"/>
                  </a:cubicBezTo>
                  <a:lnTo>
                    <a:pt x="2873" y="1"/>
                  </a:lnTo>
                  <a:close/>
                </a:path>
              </a:pathLst>
            </a:custGeom>
            <a:solidFill>
              <a:srgbClr val="E9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4"/>
            <p:cNvSpPr/>
            <p:nvPr/>
          </p:nvSpPr>
          <p:spPr>
            <a:xfrm>
              <a:off x="7630330" y="2147502"/>
              <a:ext cx="57166" cy="156807"/>
            </a:xfrm>
            <a:custGeom>
              <a:avLst/>
              <a:gdLst/>
              <a:ahLst/>
              <a:cxnLst/>
              <a:rect l="l" t="t" r="r" b="b"/>
              <a:pathLst>
                <a:path w="2837" h="7782" extrusionOk="0">
                  <a:moveTo>
                    <a:pt x="2473" y="1"/>
                  </a:moveTo>
                  <a:lnTo>
                    <a:pt x="0" y="7673"/>
                  </a:lnTo>
                  <a:lnTo>
                    <a:pt x="400" y="7782"/>
                  </a:lnTo>
                  <a:lnTo>
                    <a:pt x="2836" y="110"/>
                  </a:lnTo>
                  <a:lnTo>
                    <a:pt x="24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4"/>
            <p:cNvSpPr/>
            <p:nvPr/>
          </p:nvSpPr>
          <p:spPr>
            <a:xfrm>
              <a:off x="7853793" y="1314440"/>
              <a:ext cx="93798" cy="94544"/>
            </a:xfrm>
            <a:custGeom>
              <a:avLst/>
              <a:gdLst/>
              <a:ahLst/>
              <a:cxnLst/>
              <a:rect l="l" t="t" r="r" b="b"/>
              <a:pathLst>
                <a:path w="4655" h="4692" extrusionOk="0">
                  <a:moveTo>
                    <a:pt x="2328" y="1"/>
                  </a:moveTo>
                  <a:cubicBezTo>
                    <a:pt x="1055" y="1"/>
                    <a:pt x="0" y="1055"/>
                    <a:pt x="0" y="2328"/>
                  </a:cubicBezTo>
                  <a:cubicBezTo>
                    <a:pt x="0" y="3637"/>
                    <a:pt x="1055" y="4691"/>
                    <a:pt x="2328" y="4691"/>
                  </a:cubicBezTo>
                  <a:cubicBezTo>
                    <a:pt x="3637" y="4691"/>
                    <a:pt x="4655" y="3637"/>
                    <a:pt x="4655" y="2328"/>
                  </a:cubicBezTo>
                  <a:cubicBezTo>
                    <a:pt x="4655" y="1055"/>
                    <a:pt x="3637" y="1"/>
                    <a:pt x="23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4"/>
            <p:cNvSpPr/>
            <p:nvPr/>
          </p:nvSpPr>
          <p:spPr>
            <a:xfrm>
              <a:off x="7693339" y="1383494"/>
              <a:ext cx="126764" cy="67281"/>
            </a:xfrm>
            <a:custGeom>
              <a:avLst/>
              <a:gdLst/>
              <a:ahLst/>
              <a:cxnLst/>
              <a:rect l="l" t="t" r="r" b="b"/>
              <a:pathLst>
                <a:path w="6291" h="3339" extrusionOk="0">
                  <a:moveTo>
                    <a:pt x="3676" y="1"/>
                  </a:moveTo>
                  <a:cubicBezTo>
                    <a:pt x="3542" y="1"/>
                    <a:pt x="3407" y="10"/>
                    <a:pt x="3273" y="28"/>
                  </a:cubicBezTo>
                  <a:cubicBezTo>
                    <a:pt x="2473" y="101"/>
                    <a:pt x="1709" y="319"/>
                    <a:pt x="1018" y="719"/>
                  </a:cubicBezTo>
                  <a:cubicBezTo>
                    <a:pt x="728" y="828"/>
                    <a:pt x="509" y="974"/>
                    <a:pt x="291" y="1228"/>
                  </a:cubicBezTo>
                  <a:cubicBezTo>
                    <a:pt x="146" y="1410"/>
                    <a:pt x="0" y="1810"/>
                    <a:pt x="255" y="1992"/>
                  </a:cubicBezTo>
                  <a:cubicBezTo>
                    <a:pt x="509" y="2137"/>
                    <a:pt x="800" y="2246"/>
                    <a:pt x="1128" y="2246"/>
                  </a:cubicBezTo>
                  <a:lnTo>
                    <a:pt x="1746" y="2246"/>
                  </a:lnTo>
                  <a:cubicBezTo>
                    <a:pt x="1982" y="2196"/>
                    <a:pt x="2218" y="2168"/>
                    <a:pt x="2454" y="2168"/>
                  </a:cubicBezTo>
                  <a:cubicBezTo>
                    <a:pt x="2727" y="2168"/>
                    <a:pt x="3000" y="2205"/>
                    <a:pt x="3273" y="2283"/>
                  </a:cubicBezTo>
                  <a:cubicBezTo>
                    <a:pt x="3855" y="2537"/>
                    <a:pt x="4182" y="3119"/>
                    <a:pt x="4764" y="3301"/>
                  </a:cubicBezTo>
                  <a:cubicBezTo>
                    <a:pt x="4854" y="3326"/>
                    <a:pt x="4949" y="3339"/>
                    <a:pt x="5043" y="3339"/>
                  </a:cubicBezTo>
                  <a:cubicBezTo>
                    <a:pt x="5215" y="3339"/>
                    <a:pt x="5386" y="3298"/>
                    <a:pt x="5527" y="3228"/>
                  </a:cubicBezTo>
                  <a:cubicBezTo>
                    <a:pt x="6000" y="3010"/>
                    <a:pt x="6291" y="2501"/>
                    <a:pt x="6254" y="1955"/>
                  </a:cubicBezTo>
                  <a:cubicBezTo>
                    <a:pt x="6182" y="1446"/>
                    <a:pt x="5927" y="974"/>
                    <a:pt x="5491" y="646"/>
                  </a:cubicBezTo>
                  <a:cubicBezTo>
                    <a:pt x="4977" y="223"/>
                    <a:pt x="4337" y="1"/>
                    <a:pt x="36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4"/>
            <p:cNvSpPr/>
            <p:nvPr/>
          </p:nvSpPr>
          <p:spPr>
            <a:xfrm>
              <a:off x="7701399" y="1693240"/>
              <a:ext cx="179516" cy="284296"/>
            </a:xfrm>
            <a:custGeom>
              <a:avLst/>
              <a:gdLst/>
              <a:ahLst/>
              <a:cxnLst/>
              <a:rect l="l" t="t" r="r" b="b"/>
              <a:pathLst>
                <a:path w="8909" h="14109" extrusionOk="0">
                  <a:moveTo>
                    <a:pt x="8909" y="1"/>
                  </a:moveTo>
                  <a:lnTo>
                    <a:pt x="0" y="4328"/>
                  </a:lnTo>
                  <a:lnTo>
                    <a:pt x="0" y="14109"/>
                  </a:lnTo>
                  <a:lnTo>
                    <a:pt x="8909" y="1"/>
                  </a:ln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4"/>
            <p:cNvSpPr/>
            <p:nvPr/>
          </p:nvSpPr>
          <p:spPr>
            <a:xfrm>
              <a:off x="6915972" y="2002442"/>
              <a:ext cx="389802" cy="64480"/>
            </a:xfrm>
            <a:custGeom>
              <a:avLst/>
              <a:gdLst/>
              <a:ahLst/>
              <a:cxnLst/>
              <a:rect l="l" t="t" r="r" b="b"/>
              <a:pathLst>
                <a:path w="19345" h="3200" extrusionOk="0">
                  <a:moveTo>
                    <a:pt x="4145" y="0"/>
                  </a:moveTo>
                  <a:cubicBezTo>
                    <a:pt x="3127" y="0"/>
                    <a:pt x="2109" y="218"/>
                    <a:pt x="1200" y="655"/>
                  </a:cubicBezTo>
                  <a:lnTo>
                    <a:pt x="546" y="945"/>
                  </a:lnTo>
                  <a:cubicBezTo>
                    <a:pt x="0" y="1200"/>
                    <a:pt x="0" y="1964"/>
                    <a:pt x="546" y="2218"/>
                  </a:cubicBezTo>
                  <a:lnTo>
                    <a:pt x="1200" y="2545"/>
                  </a:lnTo>
                  <a:cubicBezTo>
                    <a:pt x="2109" y="2982"/>
                    <a:pt x="3127" y="3200"/>
                    <a:pt x="4145" y="3200"/>
                  </a:cubicBezTo>
                  <a:lnTo>
                    <a:pt x="19344" y="3200"/>
                  </a:lnTo>
                  <a:lnTo>
                    <a:pt x="19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4"/>
            <p:cNvSpPr/>
            <p:nvPr/>
          </p:nvSpPr>
          <p:spPr>
            <a:xfrm>
              <a:off x="6976785" y="1992185"/>
              <a:ext cx="10276" cy="84267"/>
            </a:xfrm>
            <a:custGeom>
              <a:avLst/>
              <a:gdLst/>
              <a:ahLst/>
              <a:cxnLst/>
              <a:rect l="l" t="t" r="r" b="b"/>
              <a:pathLst>
                <a:path w="510" h="4182" extrusionOk="0">
                  <a:moveTo>
                    <a:pt x="0" y="0"/>
                  </a:moveTo>
                  <a:lnTo>
                    <a:pt x="0" y="4182"/>
                  </a:lnTo>
                  <a:lnTo>
                    <a:pt x="509" y="4182"/>
                  </a:lnTo>
                  <a:lnTo>
                    <a:pt x="5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4"/>
            <p:cNvSpPr/>
            <p:nvPr/>
          </p:nvSpPr>
          <p:spPr>
            <a:xfrm>
              <a:off x="6887399" y="2002442"/>
              <a:ext cx="290160" cy="64480"/>
            </a:xfrm>
            <a:custGeom>
              <a:avLst/>
              <a:gdLst/>
              <a:ahLst/>
              <a:cxnLst/>
              <a:rect l="l" t="t" r="r" b="b"/>
              <a:pathLst>
                <a:path w="14400" h="3200" extrusionOk="0">
                  <a:moveTo>
                    <a:pt x="14399" y="0"/>
                  </a:moveTo>
                  <a:lnTo>
                    <a:pt x="4254" y="36"/>
                  </a:lnTo>
                  <a:cubicBezTo>
                    <a:pt x="3527" y="36"/>
                    <a:pt x="2873" y="255"/>
                    <a:pt x="2291" y="691"/>
                  </a:cubicBezTo>
                  <a:cubicBezTo>
                    <a:pt x="2291" y="691"/>
                    <a:pt x="0" y="1273"/>
                    <a:pt x="0" y="1636"/>
                  </a:cubicBezTo>
                  <a:cubicBezTo>
                    <a:pt x="37" y="1964"/>
                    <a:pt x="2291" y="2545"/>
                    <a:pt x="2291" y="2545"/>
                  </a:cubicBezTo>
                  <a:cubicBezTo>
                    <a:pt x="2836" y="2982"/>
                    <a:pt x="3527" y="3200"/>
                    <a:pt x="4218" y="3200"/>
                  </a:cubicBezTo>
                  <a:lnTo>
                    <a:pt x="14399" y="3200"/>
                  </a:lnTo>
                  <a:lnTo>
                    <a:pt x="143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4"/>
            <p:cNvSpPr/>
            <p:nvPr/>
          </p:nvSpPr>
          <p:spPr>
            <a:xfrm>
              <a:off x="6895459" y="2006089"/>
              <a:ext cx="276236" cy="56440"/>
            </a:xfrm>
            <a:custGeom>
              <a:avLst/>
              <a:gdLst/>
              <a:ahLst/>
              <a:cxnLst/>
              <a:rect l="l" t="t" r="r" b="b"/>
              <a:pathLst>
                <a:path w="13709" h="2801" extrusionOk="0">
                  <a:moveTo>
                    <a:pt x="13708" y="1"/>
                  </a:moveTo>
                  <a:lnTo>
                    <a:pt x="4036" y="37"/>
                  </a:lnTo>
                  <a:cubicBezTo>
                    <a:pt x="3345" y="37"/>
                    <a:pt x="2691" y="219"/>
                    <a:pt x="2145" y="583"/>
                  </a:cubicBezTo>
                  <a:cubicBezTo>
                    <a:pt x="2145" y="583"/>
                    <a:pt x="0" y="1128"/>
                    <a:pt x="0" y="1419"/>
                  </a:cubicBezTo>
                  <a:cubicBezTo>
                    <a:pt x="0" y="1710"/>
                    <a:pt x="2145" y="2219"/>
                    <a:pt x="2145" y="2219"/>
                  </a:cubicBezTo>
                  <a:cubicBezTo>
                    <a:pt x="2691" y="2583"/>
                    <a:pt x="3345" y="2801"/>
                    <a:pt x="4036" y="2801"/>
                  </a:cubicBezTo>
                  <a:lnTo>
                    <a:pt x="13708" y="2801"/>
                  </a:lnTo>
                  <a:lnTo>
                    <a:pt x="137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4"/>
            <p:cNvSpPr/>
            <p:nvPr/>
          </p:nvSpPr>
          <p:spPr>
            <a:xfrm>
              <a:off x="7294026" y="1978262"/>
              <a:ext cx="23475" cy="112115"/>
            </a:xfrm>
            <a:custGeom>
              <a:avLst/>
              <a:gdLst/>
              <a:ahLst/>
              <a:cxnLst/>
              <a:rect l="l" t="t" r="r" b="b"/>
              <a:pathLst>
                <a:path w="1165" h="5564" extrusionOk="0">
                  <a:moveTo>
                    <a:pt x="582" y="0"/>
                  </a:moveTo>
                  <a:cubicBezTo>
                    <a:pt x="255" y="0"/>
                    <a:pt x="1" y="1273"/>
                    <a:pt x="1" y="2800"/>
                  </a:cubicBezTo>
                  <a:cubicBezTo>
                    <a:pt x="1" y="4327"/>
                    <a:pt x="255" y="5563"/>
                    <a:pt x="582" y="5563"/>
                  </a:cubicBezTo>
                  <a:cubicBezTo>
                    <a:pt x="873" y="5563"/>
                    <a:pt x="1164" y="4327"/>
                    <a:pt x="1164" y="2800"/>
                  </a:cubicBezTo>
                  <a:cubicBezTo>
                    <a:pt x="1164" y="1273"/>
                    <a:pt x="873" y="0"/>
                    <a:pt x="5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4"/>
            <p:cNvSpPr/>
            <p:nvPr/>
          </p:nvSpPr>
          <p:spPr>
            <a:xfrm>
              <a:off x="7296968" y="1987047"/>
              <a:ext cx="19787" cy="94544"/>
            </a:xfrm>
            <a:custGeom>
              <a:avLst/>
              <a:gdLst/>
              <a:ahLst/>
              <a:cxnLst/>
              <a:rect l="l" t="t" r="r" b="b"/>
              <a:pathLst>
                <a:path w="982" h="4692" extrusionOk="0">
                  <a:moveTo>
                    <a:pt x="436" y="0"/>
                  </a:moveTo>
                  <a:cubicBezTo>
                    <a:pt x="255" y="0"/>
                    <a:pt x="109" y="291"/>
                    <a:pt x="0" y="764"/>
                  </a:cubicBezTo>
                  <a:lnTo>
                    <a:pt x="145" y="764"/>
                  </a:lnTo>
                  <a:cubicBezTo>
                    <a:pt x="218" y="364"/>
                    <a:pt x="327" y="110"/>
                    <a:pt x="436" y="110"/>
                  </a:cubicBezTo>
                  <a:cubicBezTo>
                    <a:pt x="618" y="110"/>
                    <a:pt x="836" y="982"/>
                    <a:pt x="836" y="2364"/>
                  </a:cubicBezTo>
                  <a:cubicBezTo>
                    <a:pt x="836" y="3746"/>
                    <a:pt x="582" y="4582"/>
                    <a:pt x="436" y="4582"/>
                  </a:cubicBezTo>
                  <a:cubicBezTo>
                    <a:pt x="327" y="4582"/>
                    <a:pt x="218" y="4364"/>
                    <a:pt x="145" y="3964"/>
                  </a:cubicBezTo>
                  <a:lnTo>
                    <a:pt x="0" y="3964"/>
                  </a:lnTo>
                  <a:cubicBezTo>
                    <a:pt x="109" y="4400"/>
                    <a:pt x="255" y="4691"/>
                    <a:pt x="436" y="4691"/>
                  </a:cubicBezTo>
                  <a:cubicBezTo>
                    <a:pt x="764" y="4691"/>
                    <a:pt x="982" y="3528"/>
                    <a:pt x="982" y="2364"/>
                  </a:cubicBezTo>
                  <a:cubicBezTo>
                    <a:pt x="982" y="1200"/>
                    <a:pt x="764" y="0"/>
                    <a:pt x="4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4"/>
            <p:cNvSpPr/>
            <p:nvPr/>
          </p:nvSpPr>
          <p:spPr>
            <a:xfrm>
              <a:off x="7396610" y="1989243"/>
              <a:ext cx="13924" cy="90876"/>
            </a:xfrm>
            <a:custGeom>
              <a:avLst/>
              <a:gdLst/>
              <a:ahLst/>
              <a:cxnLst/>
              <a:rect l="l" t="t" r="r" b="b"/>
              <a:pathLst>
                <a:path w="691" h="4510" extrusionOk="0">
                  <a:moveTo>
                    <a:pt x="327" y="1"/>
                  </a:moveTo>
                  <a:cubicBezTo>
                    <a:pt x="146" y="1"/>
                    <a:pt x="0" y="1019"/>
                    <a:pt x="0" y="2255"/>
                  </a:cubicBezTo>
                  <a:cubicBezTo>
                    <a:pt x="0" y="3491"/>
                    <a:pt x="146" y="4509"/>
                    <a:pt x="327" y="4509"/>
                  </a:cubicBezTo>
                  <a:cubicBezTo>
                    <a:pt x="546" y="4509"/>
                    <a:pt x="691" y="3491"/>
                    <a:pt x="691" y="2255"/>
                  </a:cubicBezTo>
                  <a:cubicBezTo>
                    <a:pt x="691" y="1019"/>
                    <a:pt x="546" y="1"/>
                    <a:pt x="3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4"/>
            <p:cNvSpPr/>
            <p:nvPr/>
          </p:nvSpPr>
          <p:spPr>
            <a:xfrm>
              <a:off x="7398806" y="1996497"/>
              <a:ext cx="11727" cy="77033"/>
            </a:xfrm>
            <a:custGeom>
              <a:avLst/>
              <a:gdLst/>
              <a:ahLst/>
              <a:cxnLst/>
              <a:rect l="l" t="t" r="r" b="b"/>
              <a:pathLst>
                <a:path w="582" h="3823" extrusionOk="0">
                  <a:moveTo>
                    <a:pt x="228" y="1"/>
                  </a:moveTo>
                  <a:cubicBezTo>
                    <a:pt x="100" y="1"/>
                    <a:pt x="34" y="246"/>
                    <a:pt x="0" y="586"/>
                  </a:cubicBezTo>
                  <a:lnTo>
                    <a:pt x="73" y="586"/>
                  </a:lnTo>
                  <a:cubicBezTo>
                    <a:pt x="146" y="259"/>
                    <a:pt x="218" y="77"/>
                    <a:pt x="255" y="77"/>
                  </a:cubicBezTo>
                  <a:cubicBezTo>
                    <a:pt x="327" y="77"/>
                    <a:pt x="509" y="768"/>
                    <a:pt x="509" y="1895"/>
                  </a:cubicBezTo>
                  <a:cubicBezTo>
                    <a:pt x="509" y="3022"/>
                    <a:pt x="364" y="3713"/>
                    <a:pt x="255" y="3713"/>
                  </a:cubicBezTo>
                  <a:cubicBezTo>
                    <a:pt x="146" y="3713"/>
                    <a:pt x="146" y="3531"/>
                    <a:pt x="73" y="3204"/>
                  </a:cubicBezTo>
                  <a:lnTo>
                    <a:pt x="0" y="3204"/>
                  </a:lnTo>
                  <a:cubicBezTo>
                    <a:pt x="73" y="3568"/>
                    <a:pt x="146" y="3822"/>
                    <a:pt x="255" y="3822"/>
                  </a:cubicBezTo>
                  <a:cubicBezTo>
                    <a:pt x="473" y="3822"/>
                    <a:pt x="582" y="2840"/>
                    <a:pt x="582" y="1895"/>
                  </a:cubicBezTo>
                  <a:cubicBezTo>
                    <a:pt x="582" y="950"/>
                    <a:pt x="473" y="4"/>
                    <a:pt x="255" y="4"/>
                  </a:cubicBezTo>
                  <a:cubicBezTo>
                    <a:pt x="245" y="2"/>
                    <a:pt x="236" y="1"/>
                    <a:pt x="2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4"/>
            <p:cNvSpPr/>
            <p:nvPr/>
          </p:nvSpPr>
          <p:spPr>
            <a:xfrm>
              <a:off x="6784816" y="2033211"/>
              <a:ext cx="110664" cy="2217"/>
            </a:xfrm>
            <a:custGeom>
              <a:avLst/>
              <a:gdLst/>
              <a:ahLst/>
              <a:cxnLst/>
              <a:rect l="l" t="t" r="r" b="b"/>
              <a:pathLst>
                <a:path w="5492" h="110" extrusionOk="0">
                  <a:moveTo>
                    <a:pt x="5491" y="0"/>
                  </a:moveTo>
                  <a:lnTo>
                    <a:pt x="1" y="73"/>
                  </a:lnTo>
                  <a:lnTo>
                    <a:pt x="5491" y="109"/>
                  </a:lnTo>
                  <a:lnTo>
                    <a:pt x="54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4"/>
            <p:cNvSpPr/>
            <p:nvPr/>
          </p:nvSpPr>
          <p:spPr>
            <a:xfrm>
              <a:off x="7184128" y="2006834"/>
              <a:ext cx="2942" cy="22004"/>
            </a:xfrm>
            <a:custGeom>
              <a:avLst/>
              <a:gdLst/>
              <a:ahLst/>
              <a:cxnLst/>
              <a:rect l="l" t="t" r="r" b="b"/>
              <a:pathLst>
                <a:path w="146" h="1092" extrusionOk="0">
                  <a:moveTo>
                    <a:pt x="0" y="0"/>
                  </a:moveTo>
                  <a:lnTo>
                    <a:pt x="0" y="1091"/>
                  </a:lnTo>
                  <a:lnTo>
                    <a:pt x="146" y="1091"/>
                  </a:lnTo>
                  <a:lnTo>
                    <a:pt x="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4"/>
            <p:cNvSpPr/>
            <p:nvPr/>
          </p:nvSpPr>
          <p:spPr>
            <a:xfrm>
              <a:off x="7193659" y="2006834"/>
              <a:ext cx="2942" cy="22004"/>
            </a:xfrm>
            <a:custGeom>
              <a:avLst/>
              <a:gdLst/>
              <a:ahLst/>
              <a:cxnLst/>
              <a:rect l="l" t="t" r="r" b="b"/>
              <a:pathLst>
                <a:path w="146" h="1092" extrusionOk="0">
                  <a:moveTo>
                    <a:pt x="0" y="0"/>
                  </a:moveTo>
                  <a:lnTo>
                    <a:pt x="0" y="1091"/>
                  </a:lnTo>
                  <a:lnTo>
                    <a:pt x="146" y="1091"/>
                  </a:lnTo>
                  <a:lnTo>
                    <a:pt x="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4"/>
            <p:cNvSpPr/>
            <p:nvPr/>
          </p:nvSpPr>
          <p:spPr>
            <a:xfrm>
              <a:off x="7203170" y="2006834"/>
              <a:ext cx="3687" cy="22004"/>
            </a:xfrm>
            <a:custGeom>
              <a:avLst/>
              <a:gdLst/>
              <a:ahLst/>
              <a:cxnLst/>
              <a:rect l="l" t="t" r="r" b="b"/>
              <a:pathLst>
                <a:path w="183" h="1092" extrusionOk="0">
                  <a:moveTo>
                    <a:pt x="1" y="0"/>
                  </a:moveTo>
                  <a:lnTo>
                    <a:pt x="1" y="1091"/>
                  </a:lnTo>
                  <a:lnTo>
                    <a:pt x="183" y="1091"/>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4"/>
            <p:cNvSpPr/>
            <p:nvPr/>
          </p:nvSpPr>
          <p:spPr>
            <a:xfrm>
              <a:off x="7213426" y="2006089"/>
              <a:ext cx="2962" cy="22749"/>
            </a:xfrm>
            <a:custGeom>
              <a:avLst/>
              <a:gdLst/>
              <a:ahLst/>
              <a:cxnLst/>
              <a:rect l="l" t="t" r="r" b="b"/>
              <a:pathLst>
                <a:path w="147" h="1129" extrusionOk="0">
                  <a:moveTo>
                    <a:pt x="1" y="1"/>
                  </a:moveTo>
                  <a:lnTo>
                    <a:pt x="1" y="1128"/>
                  </a:lnTo>
                  <a:lnTo>
                    <a:pt x="146" y="1128"/>
                  </a:lnTo>
                  <a:lnTo>
                    <a:pt x="1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4"/>
            <p:cNvSpPr/>
            <p:nvPr/>
          </p:nvSpPr>
          <p:spPr>
            <a:xfrm>
              <a:off x="7222957" y="2006834"/>
              <a:ext cx="2942" cy="22004"/>
            </a:xfrm>
            <a:custGeom>
              <a:avLst/>
              <a:gdLst/>
              <a:ahLst/>
              <a:cxnLst/>
              <a:rect l="l" t="t" r="r" b="b"/>
              <a:pathLst>
                <a:path w="146" h="1092" extrusionOk="0">
                  <a:moveTo>
                    <a:pt x="1" y="0"/>
                  </a:moveTo>
                  <a:lnTo>
                    <a:pt x="1" y="1091"/>
                  </a:lnTo>
                  <a:lnTo>
                    <a:pt x="146" y="1091"/>
                  </a:lnTo>
                  <a:lnTo>
                    <a:pt x="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4"/>
            <p:cNvSpPr/>
            <p:nvPr/>
          </p:nvSpPr>
          <p:spPr>
            <a:xfrm>
              <a:off x="7232488" y="2006834"/>
              <a:ext cx="3687" cy="22004"/>
            </a:xfrm>
            <a:custGeom>
              <a:avLst/>
              <a:gdLst/>
              <a:ahLst/>
              <a:cxnLst/>
              <a:rect l="l" t="t" r="r" b="b"/>
              <a:pathLst>
                <a:path w="183" h="1092" extrusionOk="0">
                  <a:moveTo>
                    <a:pt x="0" y="0"/>
                  </a:moveTo>
                  <a:lnTo>
                    <a:pt x="0" y="1091"/>
                  </a:lnTo>
                  <a:lnTo>
                    <a:pt x="182" y="1091"/>
                  </a:lnTo>
                  <a:lnTo>
                    <a:pt x="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4"/>
            <p:cNvSpPr/>
            <p:nvPr/>
          </p:nvSpPr>
          <p:spPr>
            <a:xfrm>
              <a:off x="7241999" y="2006089"/>
              <a:ext cx="3687" cy="22749"/>
            </a:xfrm>
            <a:custGeom>
              <a:avLst/>
              <a:gdLst/>
              <a:ahLst/>
              <a:cxnLst/>
              <a:rect l="l" t="t" r="r" b="b"/>
              <a:pathLst>
                <a:path w="183" h="1129" extrusionOk="0">
                  <a:moveTo>
                    <a:pt x="1" y="1"/>
                  </a:moveTo>
                  <a:lnTo>
                    <a:pt x="1" y="1128"/>
                  </a:lnTo>
                  <a:lnTo>
                    <a:pt x="183" y="1128"/>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4"/>
            <p:cNvSpPr/>
            <p:nvPr/>
          </p:nvSpPr>
          <p:spPr>
            <a:xfrm>
              <a:off x="7252255" y="2006834"/>
              <a:ext cx="2962" cy="22004"/>
            </a:xfrm>
            <a:custGeom>
              <a:avLst/>
              <a:gdLst/>
              <a:ahLst/>
              <a:cxnLst/>
              <a:rect l="l" t="t" r="r" b="b"/>
              <a:pathLst>
                <a:path w="147" h="1092" extrusionOk="0">
                  <a:moveTo>
                    <a:pt x="1" y="0"/>
                  </a:moveTo>
                  <a:lnTo>
                    <a:pt x="1" y="1091"/>
                  </a:lnTo>
                  <a:lnTo>
                    <a:pt x="146" y="1091"/>
                  </a:lnTo>
                  <a:lnTo>
                    <a:pt x="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4"/>
            <p:cNvSpPr/>
            <p:nvPr/>
          </p:nvSpPr>
          <p:spPr>
            <a:xfrm>
              <a:off x="7261786" y="2006834"/>
              <a:ext cx="2962" cy="22004"/>
            </a:xfrm>
            <a:custGeom>
              <a:avLst/>
              <a:gdLst/>
              <a:ahLst/>
              <a:cxnLst/>
              <a:rect l="l" t="t" r="r" b="b"/>
              <a:pathLst>
                <a:path w="147" h="1092" extrusionOk="0">
                  <a:moveTo>
                    <a:pt x="1" y="0"/>
                  </a:moveTo>
                  <a:lnTo>
                    <a:pt x="1" y="1091"/>
                  </a:lnTo>
                  <a:lnTo>
                    <a:pt x="146" y="1091"/>
                  </a:lnTo>
                  <a:lnTo>
                    <a:pt x="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4"/>
            <p:cNvSpPr/>
            <p:nvPr/>
          </p:nvSpPr>
          <p:spPr>
            <a:xfrm>
              <a:off x="7271317" y="2006834"/>
              <a:ext cx="3687" cy="22004"/>
            </a:xfrm>
            <a:custGeom>
              <a:avLst/>
              <a:gdLst/>
              <a:ahLst/>
              <a:cxnLst/>
              <a:rect l="l" t="t" r="r" b="b"/>
              <a:pathLst>
                <a:path w="183" h="1092" extrusionOk="0">
                  <a:moveTo>
                    <a:pt x="0" y="0"/>
                  </a:moveTo>
                  <a:lnTo>
                    <a:pt x="0" y="1091"/>
                  </a:lnTo>
                  <a:lnTo>
                    <a:pt x="182" y="1091"/>
                  </a:lnTo>
                  <a:lnTo>
                    <a:pt x="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4"/>
            <p:cNvSpPr/>
            <p:nvPr/>
          </p:nvSpPr>
          <p:spPr>
            <a:xfrm>
              <a:off x="7281573" y="2006089"/>
              <a:ext cx="2942" cy="22749"/>
            </a:xfrm>
            <a:custGeom>
              <a:avLst/>
              <a:gdLst/>
              <a:ahLst/>
              <a:cxnLst/>
              <a:rect l="l" t="t" r="r" b="b"/>
              <a:pathLst>
                <a:path w="146" h="1129" extrusionOk="0">
                  <a:moveTo>
                    <a:pt x="0" y="1"/>
                  </a:moveTo>
                  <a:lnTo>
                    <a:pt x="0" y="1128"/>
                  </a:lnTo>
                  <a:lnTo>
                    <a:pt x="146" y="1128"/>
                  </a:lnTo>
                  <a:lnTo>
                    <a:pt x="1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4"/>
            <p:cNvSpPr/>
            <p:nvPr/>
          </p:nvSpPr>
          <p:spPr>
            <a:xfrm>
              <a:off x="7291104" y="2006834"/>
              <a:ext cx="2942" cy="22004"/>
            </a:xfrm>
            <a:custGeom>
              <a:avLst/>
              <a:gdLst/>
              <a:ahLst/>
              <a:cxnLst/>
              <a:rect l="l" t="t" r="r" b="b"/>
              <a:pathLst>
                <a:path w="146" h="1092" extrusionOk="0">
                  <a:moveTo>
                    <a:pt x="0" y="0"/>
                  </a:moveTo>
                  <a:lnTo>
                    <a:pt x="0" y="1091"/>
                  </a:lnTo>
                  <a:lnTo>
                    <a:pt x="146" y="1091"/>
                  </a:lnTo>
                  <a:lnTo>
                    <a:pt x="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4"/>
            <p:cNvSpPr/>
            <p:nvPr/>
          </p:nvSpPr>
          <p:spPr>
            <a:xfrm>
              <a:off x="7305008" y="2009756"/>
              <a:ext cx="97466" cy="49851"/>
            </a:xfrm>
            <a:custGeom>
              <a:avLst/>
              <a:gdLst/>
              <a:ahLst/>
              <a:cxnLst/>
              <a:rect l="l" t="t" r="r" b="b"/>
              <a:pathLst>
                <a:path w="4837" h="2474" extrusionOk="0">
                  <a:moveTo>
                    <a:pt x="4692" y="219"/>
                  </a:moveTo>
                  <a:lnTo>
                    <a:pt x="4692" y="2255"/>
                  </a:lnTo>
                  <a:lnTo>
                    <a:pt x="146" y="2255"/>
                  </a:lnTo>
                  <a:lnTo>
                    <a:pt x="146" y="219"/>
                  </a:lnTo>
                  <a:close/>
                  <a:moveTo>
                    <a:pt x="1" y="1"/>
                  </a:moveTo>
                  <a:lnTo>
                    <a:pt x="1" y="2473"/>
                  </a:lnTo>
                  <a:lnTo>
                    <a:pt x="4837" y="2473"/>
                  </a:lnTo>
                  <a:lnTo>
                    <a:pt x="48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4"/>
            <p:cNvSpPr/>
            <p:nvPr/>
          </p:nvSpPr>
          <p:spPr>
            <a:xfrm>
              <a:off x="7221486" y="1996175"/>
              <a:ext cx="126703" cy="132305"/>
            </a:xfrm>
            <a:custGeom>
              <a:avLst/>
              <a:gdLst/>
              <a:ahLst/>
              <a:cxnLst/>
              <a:rect l="l" t="t" r="r" b="b"/>
              <a:pathLst>
                <a:path w="6288" h="6566" extrusionOk="0">
                  <a:moveTo>
                    <a:pt x="874" y="1"/>
                  </a:moveTo>
                  <a:cubicBezTo>
                    <a:pt x="723" y="1"/>
                    <a:pt x="599" y="52"/>
                    <a:pt x="510" y="166"/>
                  </a:cubicBezTo>
                  <a:cubicBezTo>
                    <a:pt x="1" y="747"/>
                    <a:pt x="4728" y="6565"/>
                    <a:pt x="4728" y="6565"/>
                  </a:cubicBezTo>
                  <a:cubicBezTo>
                    <a:pt x="4728" y="6565"/>
                    <a:pt x="6219" y="6311"/>
                    <a:pt x="6255" y="5511"/>
                  </a:cubicBezTo>
                  <a:cubicBezTo>
                    <a:pt x="6288" y="4753"/>
                    <a:pt x="2325" y="1"/>
                    <a:pt x="8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4"/>
            <p:cNvSpPr/>
            <p:nvPr/>
          </p:nvSpPr>
          <p:spPr>
            <a:xfrm>
              <a:off x="7108666" y="2279081"/>
              <a:ext cx="167064" cy="70666"/>
            </a:xfrm>
            <a:custGeom>
              <a:avLst/>
              <a:gdLst/>
              <a:ahLst/>
              <a:cxnLst/>
              <a:rect l="l" t="t" r="r" b="b"/>
              <a:pathLst>
                <a:path w="8291" h="3507" extrusionOk="0">
                  <a:moveTo>
                    <a:pt x="1408" y="1"/>
                  </a:moveTo>
                  <a:cubicBezTo>
                    <a:pt x="641" y="1"/>
                    <a:pt x="111" y="158"/>
                    <a:pt x="73" y="561"/>
                  </a:cubicBezTo>
                  <a:cubicBezTo>
                    <a:pt x="0" y="1325"/>
                    <a:pt x="7200" y="3506"/>
                    <a:pt x="7200" y="3506"/>
                  </a:cubicBezTo>
                  <a:cubicBezTo>
                    <a:pt x="7200" y="3506"/>
                    <a:pt x="8291" y="2452"/>
                    <a:pt x="7854" y="1761"/>
                  </a:cubicBezTo>
                  <a:cubicBezTo>
                    <a:pt x="7533" y="1226"/>
                    <a:pt x="3547" y="1"/>
                    <a:pt x="14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4"/>
            <p:cNvSpPr/>
            <p:nvPr/>
          </p:nvSpPr>
          <p:spPr>
            <a:xfrm rot="-229213">
              <a:off x="7146620" y="2023291"/>
              <a:ext cx="155355" cy="100829"/>
            </a:xfrm>
            <a:custGeom>
              <a:avLst/>
              <a:gdLst/>
              <a:ahLst/>
              <a:cxnLst/>
              <a:rect l="l" t="t" r="r" b="b"/>
              <a:pathLst>
                <a:path w="7710" h="5004" extrusionOk="0">
                  <a:moveTo>
                    <a:pt x="917" y="0"/>
                  </a:moveTo>
                  <a:cubicBezTo>
                    <a:pt x="599" y="0"/>
                    <a:pt x="376" y="94"/>
                    <a:pt x="292" y="313"/>
                  </a:cubicBezTo>
                  <a:cubicBezTo>
                    <a:pt x="1" y="1040"/>
                    <a:pt x="6364" y="5004"/>
                    <a:pt x="6364" y="5004"/>
                  </a:cubicBezTo>
                  <a:cubicBezTo>
                    <a:pt x="6364" y="5004"/>
                    <a:pt x="7709" y="4313"/>
                    <a:pt x="7491" y="3513"/>
                  </a:cubicBezTo>
                  <a:cubicBezTo>
                    <a:pt x="7276" y="2836"/>
                    <a:pt x="2664" y="0"/>
                    <a:pt x="9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4"/>
            <p:cNvSpPr/>
            <p:nvPr/>
          </p:nvSpPr>
          <p:spPr>
            <a:xfrm>
              <a:off x="7091075" y="2305075"/>
              <a:ext cx="154530" cy="85013"/>
            </a:xfrm>
            <a:custGeom>
              <a:avLst/>
              <a:gdLst/>
              <a:ahLst/>
              <a:cxnLst/>
              <a:rect l="l" t="t" r="r" b="b"/>
              <a:pathLst>
                <a:path w="7669" h="4219" extrusionOk="0">
                  <a:moveTo>
                    <a:pt x="930" y="1"/>
                  </a:moveTo>
                  <a:cubicBezTo>
                    <a:pt x="605" y="1"/>
                    <a:pt x="377" y="98"/>
                    <a:pt x="291" y="326"/>
                  </a:cubicBezTo>
                  <a:cubicBezTo>
                    <a:pt x="1" y="1053"/>
                    <a:pt x="5091" y="4216"/>
                    <a:pt x="5091" y="4216"/>
                  </a:cubicBezTo>
                  <a:cubicBezTo>
                    <a:pt x="5091" y="4216"/>
                    <a:pt x="5158" y="4218"/>
                    <a:pt x="5270" y="4218"/>
                  </a:cubicBezTo>
                  <a:cubicBezTo>
                    <a:pt x="5855" y="4218"/>
                    <a:pt x="7668" y="4167"/>
                    <a:pt x="7455" y="3525"/>
                  </a:cubicBezTo>
                  <a:cubicBezTo>
                    <a:pt x="7270" y="2850"/>
                    <a:pt x="2685" y="1"/>
                    <a:pt x="9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4"/>
            <p:cNvSpPr/>
            <p:nvPr/>
          </p:nvSpPr>
          <p:spPr>
            <a:xfrm>
              <a:off x="7256708" y="2225583"/>
              <a:ext cx="114996" cy="106392"/>
            </a:xfrm>
            <a:custGeom>
              <a:avLst/>
              <a:gdLst/>
              <a:ahLst/>
              <a:cxnLst/>
              <a:rect l="l" t="t" r="r" b="b"/>
              <a:pathLst>
                <a:path w="5707" h="5280" extrusionOk="0">
                  <a:moveTo>
                    <a:pt x="1143" y="0"/>
                  </a:moveTo>
                  <a:cubicBezTo>
                    <a:pt x="1" y="0"/>
                    <a:pt x="834" y="2634"/>
                    <a:pt x="834" y="2634"/>
                  </a:cubicBezTo>
                  <a:cubicBezTo>
                    <a:pt x="834" y="2634"/>
                    <a:pt x="3698" y="5280"/>
                    <a:pt x="4820" y="5280"/>
                  </a:cubicBezTo>
                  <a:cubicBezTo>
                    <a:pt x="4993" y="5280"/>
                    <a:pt x="5125" y="5217"/>
                    <a:pt x="5198" y="5070"/>
                  </a:cubicBezTo>
                  <a:cubicBezTo>
                    <a:pt x="5707" y="3980"/>
                    <a:pt x="1307" y="16"/>
                    <a:pt x="1307" y="16"/>
                  </a:cubicBezTo>
                  <a:cubicBezTo>
                    <a:pt x="1249" y="5"/>
                    <a:pt x="1194" y="0"/>
                    <a:pt x="1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4"/>
            <p:cNvSpPr/>
            <p:nvPr/>
          </p:nvSpPr>
          <p:spPr>
            <a:xfrm>
              <a:off x="7205306" y="4541160"/>
              <a:ext cx="465344" cy="205832"/>
            </a:xfrm>
            <a:custGeom>
              <a:avLst/>
              <a:gdLst/>
              <a:ahLst/>
              <a:cxnLst/>
              <a:rect l="l" t="t" r="r" b="b"/>
              <a:pathLst>
                <a:path w="23094" h="10215" extrusionOk="0">
                  <a:moveTo>
                    <a:pt x="16039" y="1"/>
                  </a:moveTo>
                  <a:cubicBezTo>
                    <a:pt x="14985" y="692"/>
                    <a:pt x="986" y="7709"/>
                    <a:pt x="586" y="8582"/>
                  </a:cubicBezTo>
                  <a:cubicBezTo>
                    <a:pt x="1" y="9798"/>
                    <a:pt x="2025" y="10214"/>
                    <a:pt x="5070" y="10214"/>
                  </a:cubicBezTo>
                  <a:cubicBezTo>
                    <a:pt x="11678" y="10214"/>
                    <a:pt x="23093" y="8255"/>
                    <a:pt x="23093" y="8255"/>
                  </a:cubicBezTo>
                  <a:lnTo>
                    <a:pt x="220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4"/>
            <p:cNvSpPr/>
            <p:nvPr/>
          </p:nvSpPr>
          <p:spPr>
            <a:xfrm>
              <a:off x="7516764" y="4500880"/>
              <a:ext cx="149473" cy="40300"/>
            </a:xfrm>
            <a:custGeom>
              <a:avLst/>
              <a:gdLst/>
              <a:ahLst/>
              <a:cxnLst/>
              <a:rect l="l" t="t" r="r" b="b"/>
              <a:pathLst>
                <a:path w="7418" h="2000" extrusionOk="0">
                  <a:moveTo>
                    <a:pt x="0" y="0"/>
                  </a:moveTo>
                  <a:lnTo>
                    <a:pt x="582" y="2000"/>
                  </a:lnTo>
                  <a:lnTo>
                    <a:pt x="6618" y="2000"/>
                  </a:lnTo>
                  <a:lnTo>
                    <a:pt x="7418" y="0"/>
                  </a:ln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4"/>
            <p:cNvSpPr/>
            <p:nvPr/>
          </p:nvSpPr>
          <p:spPr>
            <a:xfrm>
              <a:off x="7394413" y="4540435"/>
              <a:ext cx="255724" cy="85678"/>
            </a:xfrm>
            <a:custGeom>
              <a:avLst/>
              <a:gdLst/>
              <a:ahLst/>
              <a:cxnLst/>
              <a:rect l="l" t="t" r="r" b="b"/>
              <a:pathLst>
                <a:path w="12691" h="4252" extrusionOk="0">
                  <a:moveTo>
                    <a:pt x="6654" y="1"/>
                  </a:moveTo>
                  <a:cubicBezTo>
                    <a:pt x="6218" y="328"/>
                    <a:pt x="3236" y="1782"/>
                    <a:pt x="0" y="3418"/>
                  </a:cubicBezTo>
                  <a:cubicBezTo>
                    <a:pt x="1619" y="4012"/>
                    <a:pt x="3083" y="4251"/>
                    <a:pt x="4393" y="4251"/>
                  </a:cubicBezTo>
                  <a:cubicBezTo>
                    <a:pt x="9912" y="4251"/>
                    <a:pt x="12690" y="1"/>
                    <a:pt x="12690" y="1"/>
                  </a:cubicBez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4"/>
            <p:cNvSpPr/>
            <p:nvPr/>
          </p:nvSpPr>
          <p:spPr>
            <a:xfrm>
              <a:off x="7967359" y="4600522"/>
              <a:ext cx="350973" cy="211273"/>
            </a:xfrm>
            <a:custGeom>
              <a:avLst/>
              <a:gdLst/>
              <a:ahLst/>
              <a:cxnLst/>
              <a:rect l="l" t="t" r="r" b="b"/>
              <a:pathLst>
                <a:path w="17418" h="10485" extrusionOk="0">
                  <a:moveTo>
                    <a:pt x="5564" y="0"/>
                  </a:moveTo>
                  <a:lnTo>
                    <a:pt x="400" y="6363"/>
                  </a:lnTo>
                  <a:cubicBezTo>
                    <a:pt x="73" y="6836"/>
                    <a:pt x="0" y="7454"/>
                    <a:pt x="182" y="8000"/>
                  </a:cubicBezTo>
                  <a:cubicBezTo>
                    <a:pt x="634" y="9312"/>
                    <a:pt x="1239" y="10485"/>
                    <a:pt x="3277" y="10485"/>
                  </a:cubicBezTo>
                  <a:cubicBezTo>
                    <a:pt x="4684" y="10485"/>
                    <a:pt x="6772" y="9927"/>
                    <a:pt x="9963" y="8472"/>
                  </a:cubicBezTo>
                  <a:lnTo>
                    <a:pt x="17417" y="4109"/>
                  </a:lnTo>
                  <a:cubicBezTo>
                    <a:pt x="17417" y="4109"/>
                    <a:pt x="14472" y="2836"/>
                    <a:pt x="8363" y="1745"/>
                  </a:cubicBezTo>
                  <a:cubicBezTo>
                    <a:pt x="5382" y="1200"/>
                    <a:pt x="5564" y="0"/>
                    <a:pt x="55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4"/>
            <p:cNvSpPr/>
            <p:nvPr/>
          </p:nvSpPr>
          <p:spPr>
            <a:xfrm>
              <a:off x="8049409" y="4555830"/>
              <a:ext cx="268922" cy="127489"/>
            </a:xfrm>
            <a:custGeom>
              <a:avLst/>
              <a:gdLst/>
              <a:ahLst/>
              <a:cxnLst/>
              <a:rect l="l" t="t" r="r" b="b"/>
              <a:pathLst>
                <a:path w="13346" h="6327" extrusionOk="0">
                  <a:moveTo>
                    <a:pt x="13200" y="0"/>
                  </a:moveTo>
                  <a:lnTo>
                    <a:pt x="3310" y="146"/>
                  </a:lnTo>
                  <a:lnTo>
                    <a:pt x="1" y="4836"/>
                  </a:lnTo>
                  <a:lnTo>
                    <a:pt x="13345" y="6327"/>
                  </a:lnTo>
                  <a:lnTo>
                    <a:pt x="132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4"/>
            <p:cNvSpPr/>
            <p:nvPr/>
          </p:nvSpPr>
          <p:spPr>
            <a:xfrm>
              <a:off x="8079453" y="4552258"/>
              <a:ext cx="235936" cy="96861"/>
            </a:xfrm>
            <a:custGeom>
              <a:avLst/>
              <a:gdLst/>
              <a:ahLst/>
              <a:cxnLst/>
              <a:rect l="l" t="t" r="r" b="b"/>
              <a:pathLst>
                <a:path w="11709" h="4807" extrusionOk="0">
                  <a:moveTo>
                    <a:pt x="11709" y="0"/>
                  </a:moveTo>
                  <a:lnTo>
                    <a:pt x="1819" y="146"/>
                  </a:lnTo>
                  <a:lnTo>
                    <a:pt x="1" y="2218"/>
                  </a:lnTo>
                  <a:cubicBezTo>
                    <a:pt x="328" y="3491"/>
                    <a:pt x="619" y="4036"/>
                    <a:pt x="1455" y="4618"/>
                  </a:cubicBezTo>
                  <a:cubicBezTo>
                    <a:pt x="1647" y="4748"/>
                    <a:pt x="1902" y="4807"/>
                    <a:pt x="2205" y="4807"/>
                  </a:cubicBezTo>
                  <a:cubicBezTo>
                    <a:pt x="4956" y="4807"/>
                    <a:pt x="11709" y="0"/>
                    <a:pt x="11709" y="0"/>
                  </a:cubicBez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4"/>
            <p:cNvSpPr/>
            <p:nvPr/>
          </p:nvSpPr>
          <p:spPr>
            <a:xfrm>
              <a:off x="8113889" y="2532165"/>
              <a:ext cx="208835" cy="1968715"/>
            </a:xfrm>
            <a:custGeom>
              <a:avLst/>
              <a:gdLst/>
              <a:ahLst/>
              <a:cxnLst/>
              <a:rect l="l" t="t" r="r" b="b"/>
              <a:pathLst>
                <a:path w="10364" h="97703" extrusionOk="0">
                  <a:moveTo>
                    <a:pt x="364" y="0"/>
                  </a:moveTo>
                  <a:lnTo>
                    <a:pt x="1" y="182"/>
                  </a:lnTo>
                  <a:cubicBezTo>
                    <a:pt x="37" y="255"/>
                    <a:pt x="4291" y="8945"/>
                    <a:pt x="4655" y="17272"/>
                  </a:cubicBezTo>
                  <a:cubicBezTo>
                    <a:pt x="5018" y="25599"/>
                    <a:pt x="9891" y="96976"/>
                    <a:pt x="9927" y="97703"/>
                  </a:cubicBezTo>
                  <a:lnTo>
                    <a:pt x="10364" y="97667"/>
                  </a:lnTo>
                  <a:cubicBezTo>
                    <a:pt x="10327" y="96939"/>
                    <a:pt x="5455" y="25599"/>
                    <a:pt x="5091" y="17272"/>
                  </a:cubicBezTo>
                  <a:cubicBezTo>
                    <a:pt x="4728" y="8945"/>
                    <a:pt x="401" y="73"/>
                    <a:pt x="3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4"/>
            <p:cNvSpPr/>
            <p:nvPr/>
          </p:nvSpPr>
          <p:spPr>
            <a:xfrm>
              <a:off x="7440557" y="2538029"/>
              <a:ext cx="99662" cy="1962852"/>
            </a:xfrm>
            <a:custGeom>
              <a:avLst/>
              <a:gdLst/>
              <a:ahLst/>
              <a:cxnLst/>
              <a:rect l="l" t="t" r="r" b="b"/>
              <a:pathLst>
                <a:path w="4946" h="97412" extrusionOk="0">
                  <a:moveTo>
                    <a:pt x="4546" y="0"/>
                  </a:moveTo>
                  <a:cubicBezTo>
                    <a:pt x="4510" y="291"/>
                    <a:pt x="401" y="30689"/>
                    <a:pt x="183" y="34798"/>
                  </a:cubicBezTo>
                  <a:cubicBezTo>
                    <a:pt x="1" y="38907"/>
                    <a:pt x="183" y="96830"/>
                    <a:pt x="183" y="97412"/>
                  </a:cubicBezTo>
                  <a:lnTo>
                    <a:pt x="619" y="97412"/>
                  </a:lnTo>
                  <a:cubicBezTo>
                    <a:pt x="619" y="96830"/>
                    <a:pt x="401" y="38907"/>
                    <a:pt x="619" y="34798"/>
                  </a:cubicBezTo>
                  <a:cubicBezTo>
                    <a:pt x="801" y="30725"/>
                    <a:pt x="4910" y="364"/>
                    <a:pt x="4946" y="37"/>
                  </a:cubicBezTo>
                  <a:lnTo>
                    <a:pt x="454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4"/>
            <p:cNvSpPr/>
            <p:nvPr/>
          </p:nvSpPr>
          <p:spPr>
            <a:xfrm>
              <a:off x="7222957" y="2286718"/>
              <a:ext cx="61558" cy="73286"/>
            </a:xfrm>
            <a:custGeom>
              <a:avLst/>
              <a:gdLst/>
              <a:ahLst/>
              <a:cxnLst/>
              <a:rect l="l" t="t" r="r" b="b"/>
              <a:pathLst>
                <a:path w="3055" h="3637" extrusionOk="0">
                  <a:moveTo>
                    <a:pt x="3055" y="0"/>
                  </a:moveTo>
                  <a:cubicBezTo>
                    <a:pt x="3055" y="0"/>
                    <a:pt x="110" y="655"/>
                    <a:pt x="1" y="3636"/>
                  </a:cubicBezTo>
                  <a:cubicBezTo>
                    <a:pt x="1" y="3636"/>
                    <a:pt x="873" y="1055"/>
                    <a:pt x="30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4"/>
            <p:cNvSpPr/>
            <p:nvPr/>
          </p:nvSpPr>
          <p:spPr>
            <a:xfrm>
              <a:off x="7492584" y="2515299"/>
              <a:ext cx="671882" cy="73306"/>
            </a:xfrm>
            <a:custGeom>
              <a:avLst/>
              <a:gdLst/>
              <a:ahLst/>
              <a:cxnLst/>
              <a:rect l="l" t="t" r="r" b="b"/>
              <a:pathLst>
                <a:path w="33344" h="3638" extrusionOk="0">
                  <a:moveTo>
                    <a:pt x="219" y="1"/>
                  </a:moveTo>
                  <a:lnTo>
                    <a:pt x="0" y="328"/>
                  </a:lnTo>
                  <a:cubicBezTo>
                    <a:pt x="73" y="401"/>
                    <a:pt x="5527" y="3637"/>
                    <a:pt x="15381" y="3637"/>
                  </a:cubicBezTo>
                  <a:cubicBezTo>
                    <a:pt x="20326" y="3637"/>
                    <a:pt x="26326" y="2801"/>
                    <a:pt x="33344" y="401"/>
                  </a:cubicBezTo>
                  <a:lnTo>
                    <a:pt x="33234" y="1"/>
                  </a:lnTo>
                  <a:cubicBezTo>
                    <a:pt x="26279" y="2425"/>
                    <a:pt x="20290" y="3233"/>
                    <a:pt x="15398" y="3233"/>
                  </a:cubicBezTo>
                  <a:cubicBezTo>
                    <a:pt x="5686" y="3233"/>
                    <a:pt x="291" y="49"/>
                    <a:pt x="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4"/>
            <p:cNvSpPr/>
            <p:nvPr/>
          </p:nvSpPr>
          <p:spPr>
            <a:xfrm>
              <a:off x="7358041" y="2295503"/>
              <a:ext cx="65971" cy="135569"/>
            </a:xfrm>
            <a:custGeom>
              <a:avLst/>
              <a:gdLst/>
              <a:ahLst/>
              <a:cxnLst/>
              <a:rect l="l" t="t" r="r" b="b"/>
              <a:pathLst>
                <a:path w="3274" h="6728" extrusionOk="0">
                  <a:moveTo>
                    <a:pt x="2073" y="1"/>
                  </a:moveTo>
                  <a:lnTo>
                    <a:pt x="1" y="1019"/>
                  </a:lnTo>
                  <a:lnTo>
                    <a:pt x="546" y="6727"/>
                  </a:lnTo>
                  <a:lnTo>
                    <a:pt x="3273" y="6437"/>
                  </a:lnTo>
                  <a:lnTo>
                    <a:pt x="20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4"/>
            <p:cNvSpPr/>
            <p:nvPr/>
          </p:nvSpPr>
          <p:spPr>
            <a:xfrm>
              <a:off x="7406941" y="2103815"/>
              <a:ext cx="84287" cy="121646"/>
            </a:xfrm>
            <a:custGeom>
              <a:avLst/>
              <a:gdLst/>
              <a:ahLst/>
              <a:cxnLst/>
              <a:rect l="l" t="t" r="r" b="b"/>
              <a:pathLst>
                <a:path w="4183" h="6037" extrusionOk="0">
                  <a:moveTo>
                    <a:pt x="2474" y="1"/>
                  </a:moveTo>
                  <a:lnTo>
                    <a:pt x="1" y="4655"/>
                  </a:lnTo>
                  <a:lnTo>
                    <a:pt x="2219" y="6037"/>
                  </a:lnTo>
                  <a:lnTo>
                    <a:pt x="4183" y="328"/>
                  </a:lnTo>
                  <a:lnTo>
                    <a:pt x="247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4"/>
            <p:cNvSpPr/>
            <p:nvPr/>
          </p:nvSpPr>
          <p:spPr>
            <a:xfrm>
              <a:off x="6269126" y="1742799"/>
              <a:ext cx="93187" cy="93413"/>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4"/>
            <p:cNvSpPr/>
            <p:nvPr/>
          </p:nvSpPr>
          <p:spPr>
            <a:xfrm>
              <a:off x="5902969" y="2010033"/>
              <a:ext cx="93414" cy="93395"/>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4"/>
            <p:cNvSpPr/>
            <p:nvPr/>
          </p:nvSpPr>
          <p:spPr>
            <a:xfrm>
              <a:off x="6923966" y="2594891"/>
              <a:ext cx="93173" cy="9314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4"/>
            <p:cNvSpPr/>
            <p:nvPr/>
          </p:nvSpPr>
          <p:spPr>
            <a:xfrm>
              <a:off x="6481461" y="2944664"/>
              <a:ext cx="767759" cy="841240"/>
            </a:xfrm>
            <a:custGeom>
              <a:avLst/>
              <a:gdLst/>
              <a:ahLst/>
              <a:cxnLst/>
              <a:rect l="l" t="t" r="r" b="b"/>
              <a:pathLst>
                <a:path w="43930" h="48144" extrusionOk="0">
                  <a:moveTo>
                    <a:pt x="38491" y="1"/>
                  </a:moveTo>
                  <a:cubicBezTo>
                    <a:pt x="37934" y="1"/>
                    <a:pt x="33981" y="417"/>
                    <a:pt x="30575" y="11852"/>
                  </a:cubicBezTo>
                  <a:cubicBezTo>
                    <a:pt x="25687" y="28327"/>
                    <a:pt x="11103" y="45230"/>
                    <a:pt x="0" y="48144"/>
                  </a:cubicBezTo>
                  <a:cubicBezTo>
                    <a:pt x="0" y="48144"/>
                    <a:pt x="32550" y="45534"/>
                    <a:pt x="41416" y="10913"/>
                  </a:cubicBezTo>
                  <a:cubicBezTo>
                    <a:pt x="41416" y="10913"/>
                    <a:pt x="43929" y="653"/>
                    <a:pt x="38557" y="3"/>
                  </a:cubicBezTo>
                  <a:cubicBezTo>
                    <a:pt x="38557" y="3"/>
                    <a:pt x="38534" y="1"/>
                    <a:pt x="38491" y="1"/>
                  </a:cubicBezTo>
                  <a:close/>
                </a:path>
              </a:pathLst>
            </a:custGeom>
            <a:solidFill>
              <a:srgbClr val="DAE7EF">
                <a:alpha val="69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0" name="Google Shape;1100;p44"/>
            <p:cNvGrpSpPr/>
            <p:nvPr/>
          </p:nvGrpSpPr>
          <p:grpSpPr>
            <a:xfrm>
              <a:off x="4951930" y="1997409"/>
              <a:ext cx="523912" cy="464791"/>
              <a:chOff x="354752" y="1802717"/>
              <a:chExt cx="757755" cy="672247"/>
            </a:xfrm>
          </p:grpSpPr>
          <p:sp>
            <p:nvSpPr>
              <p:cNvPr id="1101" name="Google Shape;1101;p44"/>
              <p:cNvSpPr/>
              <p:nvPr/>
            </p:nvSpPr>
            <p:spPr>
              <a:xfrm>
                <a:off x="354752" y="1802717"/>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4"/>
              <p:cNvSpPr/>
              <p:nvPr/>
            </p:nvSpPr>
            <p:spPr>
              <a:xfrm>
                <a:off x="638901" y="1864350"/>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44"/>
            <p:cNvGrpSpPr/>
            <p:nvPr/>
          </p:nvGrpSpPr>
          <p:grpSpPr>
            <a:xfrm>
              <a:off x="5251992" y="3207691"/>
              <a:ext cx="265361" cy="235513"/>
              <a:chOff x="893218" y="2814410"/>
              <a:chExt cx="383802" cy="340633"/>
            </a:xfrm>
          </p:grpSpPr>
          <p:sp>
            <p:nvSpPr>
              <p:cNvPr id="1104" name="Google Shape;1104;p44"/>
              <p:cNvSpPr/>
              <p:nvPr/>
            </p:nvSpPr>
            <p:spPr>
              <a:xfrm>
                <a:off x="893218" y="2814410"/>
                <a:ext cx="383802" cy="340633"/>
              </a:xfrm>
              <a:custGeom>
                <a:avLst/>
                <a:gdLst/>
                <a:ahLst/>
                <a:cxnLst/>
                <a:rect l="l" t="t" r="r" b="b"/>
                <a:pathLst>
                  <a:path w="16172" h="14353" extrusionOk="0">
                    <a:moveTo>
                      <a:pt x="8082" y="1"/>
                    </a:moveTo>
                    <a:cubicBezTo>
                      <a:pt x="6521" y="1"/>
                      <a:pt x="4950" y="507"/>
                      <a:pt x="3632" y="1549"/>
                    </a:cubicBezTo>
                    <a:cubicBezTo>
                      <a:pt x="525" y="4008"/>
                      <a:pt x="1" y="8523"/>
                      <a:pt x="2472" y="11630"/>
                    </a:cubicBezTo>
                    <a:cubicBezTo>
                      <a:pt x="3888" y="13420"/>
                      <a:pt x="5982" y="14353"/>
                      <a:pt x="8096" y="14353"/>
                    </a:cubicBezTo>
                    <a:cubicBezTo>
                      <a:pt x="9653" y="14353"/>
                      <a:pt x="11222" y="13847"/>
                      <a:pt x="12540" y="12804"/>
                    </a:cubicBezTo>
                    <a:cubicBezTo>
                      <a:pt x="15647" y="10332"/>
                      <a:pt x="16172" y="5830"/>
                      <a:pt x="13714" y="2723"/>
                    </a:cubicBezTo>
                    <a:cubicBezTo>
                      <a:pt x="12298" y="934"/>
                      <a:pt x="10200" y="1"/>
                      <a:pt x="8082" y="1"/>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4"/>
              <p:cNvSpPr/>
              <p:nvPr/>
            </p:nvSpPr>
            <p:spPr>
              <a:xfrm>
                <a:off x="1035447" y="2845594"/>
                <a:ext cx="194393" cy="259278"/>
              </a:xfrm>
              <a:custGeom>
                <a:avLst/>
                <a:gdLst/>
                <a:ahLst/>
                <a:cxnLst/>
                <a:rect l="l" t="t" r="r" b="b"/>
                <a:pathLst>
                  <a:path w="8191" h="10925" extrusionOk="0">
                    <a:moveTo>
                      <a:pt x="1534" y="1"/>
                    </a:moveTo>
                    <a:cubicBezTo>
                      <a:pt x="1437" y="1"/>
                      <a:pt x="1354" y="14"/>
                      <a:pt x="1258" y="28"/>
                    </a:cubicBezTo>
                    <a:cubicBezTo>
                      <a:pt x="498" y="153"/>
                      <a:pt x="1" y="884"/>
                      <a:pt x="153" y="1644"/>
                    </a:cubicBezTo>
                    <a:cubicBezTo>
                      <a:pt x="283" y="2296"/>
                      <a:pt x="852" y="2745"/>
                      <a:pt x="1482" y="2745"/>
                    </a:cubicBezTo>
                    <a:cubicBezTo>
                      <a:pt x="1586" y="2745"/>
                      <a:pt x="1691" y="2733"/>
                      <a:pt x="1796" y="2707"/>
                    </a:cubicBezTo>
                    <a:lnTo>
                      <a:pt x="1838" y="2707"/>
                    </a:lnTo>
                    <a:cubicBezTo>
                      <a:pt x="2153" y="2642"/>
                      <a:pt x="2507" y="2608"/>
                      <a:pt x="2872" y="2608"/>
                    </a:cubicBezTo>
                    <a:cubicBezTo>
                      <a:pt x="3512" y="2608"/>
                      <a:pt x="4183" y="2713"/>
                      <a:pt x="4738" y="2942"/>
                    </a:cubicBezTo>
                    <a:cubicBezTo>
                      <a:pt x="5663" y="3315"/>
                      <a:pt x="6367" y="4102"/>
                      <a:pt x="6643" y="5069"/>
                    </a:cubicBezTo>
                    <a:cubicBezTo>
                      <a:pt x="7030" y="6118"/>
                      <a:pt x="7030" y="7278"/>
                      <a:pt x="6657" y="8328"/>
                    </a:cubicBezTo>
                    <a:cubicBezTo>
                      <a:pt x="6188" y="9433"/>
                      <a:pt x="5373" y="10344"/>
                      <a:pt x="4323" y="10924"/>
                    </a:cubicBezTo>
                    <a:cubicBezTo>
                      <a:pt x="5525" y="10510"/>
                      <a:pt x="6561" y="9709"/>
                      <a:pt x="7251" y="8632"/>
                    </a:cubicBezTo>
                    <a:cubicBezTo>
                      <a:pt x="7941" y="7472"/>
                      <a:pt x="8190" y="6091"/>
                      <a:pt x="7969" y="4765"/>
                    </a:cubicBezTo>
                    <a:cubicBezTo>
                      <a:pt x="7790" y="3287"/>
                      <a:pt x="6975" y="1962"/>
                      <a:pt x="5732" y="1161"/>
                    </a:cubicBezTo>
                    <a:cubicBezTo>
                      <a:pt x="4434" y="346"/>
                      <a:pt x="3094" y="1"/>
                      <a:pt x="1534"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6" name="Google Shape;1106;p44"/>
            <p:cNvSpPr/>
            <p:nvPr/>
          </p:nvSpPr>
          <p:spPr>
            <a:xfrm rot="-2700000">
              <a:off x="5008167" y="1572714"/>
              <a:ext cx="2431753" cy="2420358"/>
            </a:xfrm>
            <a:custGeom>
              <a:avLst/>
              <a:gdLst/>
              <a:ahLst/>
              <a:cxnLst/>
              <a:rect l="l" t="t" r="r" b="b"/>
              <a:pathLst>
                <a:path w="139147" h="138523" extrusionOk="0">
                  <a:moveTo>
                    <a:pt x="70203" y="0"/>
                  </a:moveTo>
                  <a:cubicBezTo>
                    <a:pt x="65739" y="0"/>
                    <a:pt x="61277" y="387"/>
                    <a:pt x="56869" y="1161"/>
                  </a:cubicBezTo>
                  <a:cubicBezTo>
                    <a:pt x="50143" y="2583"/>
                    <a:pt x="43598" y="4821"/>
                    <a:pt x="37508" y="8024"/>
                  </a:cubicBezTo>
                  <a:cubicBezTo>
                    <a:pt x="31459" y="11339"/>
                    <a:pt x="25894" y="15440"/>
                    <a:pt x="20936" y="20218"/>
                  </a:cubicBezTo>
                  <a:cubicBezTo>
                    <a:pt x="16116" y="25148"/>
                    <a:pt x="11987" y="30700"/>
                    <a:pt x="8631" y="36721"/>
                  </a:cubicBezTo>
                  <a:cubicBezTo>
                    <a:pt x="5386" y="42811"/>
                    <a:pt x="3108" y="49370"/>
                    <a:pt x="1644" y="56110"/>
                  </a:cubicBezTo>
                  <a:cubicBezTo>
                    <a:pt x="359" y="62890"/>
                    <a:pt x="0" y="69823"/>
                    <a:pt x="608" y="76700"/>
                  </a:cubicBezTo>
                  <a:cubicBezTo>
                    <a:pt x="1423" y="83535"/>
                    <a:pt x="3011" y="90302"/>
                    <a:pt x="5662" y="96668"/>
                  </a:cubicBezTo>
                  <a:cubicBezTo>
                    <a:pt x="8424" y="102979"/>
                    <a:pt x="12042" y="108890"/>
                    <a:pt x="16393" y="114234"/>
                  </a:cubicBezTo>
                  <a:cubicBezTo>
                    <a:pt x="20908" y="119413"/>
                    <a:pt x="26087" y="123956"/>
                    <a:pt x="31804" y="127768"/>
                  </a:cubicBezTo>
                  <a:cubicBezTo>
                    <a:pt x="37577" y="131427"/>
                    <a:pt x="43832" y="134244"/>
                    <a:pt x="50406" y="136123"/>
                  </a:cubicBezTo>
                  <a:cubicBezTo>
                    <a:pt x="56558" y="137786"/>
                    <a:pt x="62891" y="138523"/>
                    <a:pt x="69190" y="138523"/>
                  </a:cubicBezTo>
                  <a:cubicBezTo>
                    <a:pt x="69636" y="138523"/>
                    <a:pt x="70081" y="138519"/>
                    <a:pt x="70526" y="138512"/>
                  </a:cubicBezTo>
                  <a:lnTo>
                    <a:pt x="70526" y="138346"/>
                  </a:lnTo>
                  <a:cubicBezTo>
                    <a:pt x="63801" y="137918"/>
                    <a:pt x="57159" y="136896"/>
                    <a:pt x="50806" y="134811"/>
                  </a:cubicBezTo>
                  <a:cubicBezTo>
                    <a:pt x="44523" y="132573"/>
                    <a:pt x="38502" y="129687"/>
                    <a:pt x="33019" y="125945"/>
                  </a:cubicBezTo>
                  <a:cubicBezTo>
                    <a:pt x="27634" y="122106"/>
                    <a:pt x="22773" y="117562"/>
                    <a:pt x="18588" y="112439"/>
                  </a:cubicBezTo>
                  <a:cubicBezTo>
                    <a:pt x="14514" y="107247"/>
                    <a:pt x="11159" y="101543"/>
                    <a:pt x="8604" y="95453"/>
                  </a:cubicBezTo>
                  <a:cubicBezTo>
                    <a:pt x="6146" y="89349"/>
                    <a:pt x="4654" y="82900"/>
                    <a:pt x="3895" y="76382"/>
                  </a:cubicBezTo>
                  <a:cubicBezTo>
                    <a:pt x="3411" y="69823"/>
                    <a:pt x="3632" y="63222"/>
                    <a:pt x="4834" y="56745"/>
                  </a:cubicBezTo>
                  <a:cubicBezTo>
                    <a:pt x="6201" y="50323"/>
                    <a:pt x="8341" y="44040"/>
                    <a:pt x="11393" y="38212"/>
                  </a:cubicBezTo>
                  <a:cubicBezTo>
                    <a:pt x="14570" y="32440"/>
                    <a:pt x="18492" y="27109"/>
                    <a:pt x="23076" y="22359"/>
                  </a:cubicBezTo>
                  <a:cubicBezTo>
                    <a:pt x="27785" y="17746"/>
                    <a:pt x="33102" y="13783"/>
                    <a:pt x="38861" y="10579"/>
                  </a:cubicBezTo>
                  <a:cubicBezTo>
                    <a:pt x="44689" y="7472"/>
                    <a:pt x="50972" y="5304"/>
                    <a:pt x="57407" y="3882"/>
                  </a:cubicBezTo>
                  <a:cubicBezTo>
                    <a:pt x="62068" y="2979"/>
                    <a:pt x="66808" y="2525"/>
                    <a:pt x="71549" y="2525"/>
                  </a:cubicBezTo>
                  <a:cubicBezTo>
                    <a:pt x="73410" y="2525"/>
                    <a:pt x="75271" y="2595"/>
                    <a:pt x="77127" y="2735"/>
                  </a:cubicBezTo>
                  <a:cubicBezTo>
                    <a:pt x="83715" y="3453"/>
                    <a:pt x="90219" y="4917"/>
                    <a:pt x="96378" y="7375"/>
                  </a:cubicBezTo>
                  <a:cubicBezTo>
                    <a:pt x="102510" y="9958"/>
                    <a:pt x="108268" y="13341"/>
                    <a:pt x="113502" y="17456"/>
                  </a:cubicBezTo>
                  <a:cubicBezTo>
                    <a:pt x="118626" y="21710"/>
                    <a:pt x="123183" y="26612"/>
                    <a:pt x="127063" y="32053"/>
                  </a:cubicBezTo>
                  <a:cubicBezTo>
                    <a:pt x="130792" y="37605"/>
                    <a:pt x="133761" y="43639"/>
                    <a:pt x="135860" y="50006"/>
                  </a:cubicBezTo>
                  <a:cubicBezTo>
                    <a:pt x="137849" y="56413"/>
                    <a:pt x="138871" y="63083"/>
                    <a:pt x="139147" y="69823"/>
                  </a:cubicBezTo>
                  <a:cubicBezTo>
                    <a:pt x="139105" y="63083"/>
                    <a:pt x="138373" y="56317"/>
                    <a:pt x="136509" y="49799"/>
                  </a:cubicBezTo>
                  <a:cubicBezTo>
                    <a:pt x="134548" y="43294"/>
                    <a:pt x="131717" y="37080"/>
                    <a:pt x="128085" y="31349"/>
                  </a:cubicBezTo>
                  <a:cubicBezTo>
                    <a:pt x="124301" y="25673"/>
                    <a:pt x="119772" y="20550"/>
                    <a:pt x="114607" y="16103"/>
                  </a:cubicBezTo>
                  <a:cubicBezTo>
                    <a:pt x="109304" y="11781"/>
                    <a:pt x="103435" y="8204"/>
                    <a:pt x="97179" y="5456"/>
                  </a:cubicBezTo>
                  <a:cubicBezTo>
                    <a:pt x="90854" y="2804"/>
                    <a:pt x="84170" y="1189"/>
                    <a:pt x="77362" y="332"/>
                  </a:cubicBezTo>
                  <a:cubicBezTo>
                    <a:pt x="74980" y="111"/>
                    <a:pt x="72591" y="0"/>
                    <a:pt x="70203" y="0"/>
                  </a:cubicBezTo>
                  <a:close/>
                </a:path>
              </a:pathLst>
            </a:custGeom>
            <a:solidFill>
              <a:srgbClr val="FFFFFF">
                <a:alpha val="56980"/>
              </a:srgbClr>
            </a:solidFill>
            <a:ln>
              <a:noFill/>
            </a:ln>
            <a:effectLst>
              <a:outerShdw blurRad="171450" dist="57150" dir="7320000" algn="bl" rotWithShape="0">
                <a:srgbClr val="FFFFFF">
                  <a:alpha val="7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TextBox 142"/>
          <p:cNvSpPr txBox="1"/>
          <p:nvPr/>
        </p:nvSpPr>
        <p:spPr>
          <a:xfrm>
            <a:off x="428596" y="500049"/>
            <a:ext cx="6072230" cy="553998"/>
          </a:xfrm>
          <a:prstGeom prst="rect">
            <a:avLst/>
          </a:prstGeom>
          <a:noFill/>
        </p:spPr>
        <p:txBody>
          <a:bodyPr wrap="square" rtlCol="0">
            <a:spAutoFit/>
          </a:bodyPr>
          <a:lstStyle/>
          <a:p>
            <a:r>
              <a:rPr lang="en-US" sz="3000" dirty="0" smtClean="0">
                <a:latin typeface="Algerian" pitchFamily="82" charset="0"/>
              </a:rPr>
              <a:t>THE “WOW” IN  SOLUTION</a:t>
            </a:r>
            <a:endParaRPr lang="en-US" sz="3000" dirty="0">
              <a:latin typeface="Algerian" pitchFamily="82" charset="0"/>
            </a:endParaRPr>
          </a:p>
        </p:txBody>
      </p:sp>
      <p:sp>
        <p:nvSpPr>
          <p:cNvPr id="144" name="TextBox 143"/>
          <p:cNvSpPr txBox="1"/>
          <p:nvPr/>
        </p:nvSpPr>
        <p:spPr>
          <a:xfrm>
            <a:off x="714348" y="1500180"/>
            <a:ext cx="2857520" cy="3000821"/>
          </a:xfrm>
          <a:prstGeom prst="rect">
            <a:avLst/>
          </a:prstGeom>
          <a:noFill/>
        </p:spPr>
        <p:txBody>
          <a:bodyPr wrap="square" rtlCol="0">
            <a:spAutoFit/>
          </a:bodyPr>
          <a:lstStyle/>
          <a:p>
            <a:pPr>
              <a:lnSpc>
                <a:spcPct val="150000"/>
              </a:lnSpc>
              <a:buFont typeface="Arial" pitchFamily="34" charset="0"/>
              <a:buChar char="•"/>
            </a:pPr>
            <a:r>
              <a:rPr lang="en-US" b="1" dirty="0" smtClean="0"/>
              <a:t> </a:t>
            </a:r>
            <a:r>
              <a:rPr lang="en-US" dirty="0" smtClean="0">
                <a:latin typeface="Bahnschrift" pitchFamily="34" charset="0"/>
              </a:rPr>
              <a:t>Accuracy and Reliability in detection  of COVID-19</a:t>
            </a:r>
          </a:p>
          <a:p>
            <a:pPr>
              <a:lnSpc>
                <a:spcPct val="150000"/>
              </a:lnSpc>
              <a:buFont typeface="Arial" pitchFamily="34" charset="0"/>
              <a:buChar char="•"/>
            </a:pPr>
            <a:r>
              <a:rPr lang="en-US" dirty="0" smtClean="0">
                <a:latin typeface="Bahnschrift" pitchFamily="34" charset="0"/>
              </a:rPr>
              <a:t> Public Health Impact</a:t>
            </a:r>
          </a:p>
          <a:p>
            <a:pPr>
              <a:lnSpc>
                <a:spcPct val="150000"/>
              </a:lnSpc>
              <a:buFont typeface="Arial" pitchFamily="34" charset="0"/>
              <a:buChar char="•"/>
            </a:pPr>
            <a:r>
              <a:rPr lang="en-US" dirty="0" smtClean="0">
                <a:latin typeface="Bahnschrift" pitchFamily="34" charset="0"/>
              </a:rPr>
              <a:t> Scalability and Accessibility</a:t>
            </a:r>
          </a:p>
          <a:p>
            <a:pPr>
              <a:lnSpc>
                <a:spcPct val="150000"/>
              </a:lnSpc>
              <a:buFont typeface="Arial" pitchFamily="34" charset="0"/>
              <a:buChar char="•"/>
            </a:pPr>
            <a:r>
              <a:rPr lang="en-US" dirty="0" smtClean="0">
                <a:latin typeface="Bahnschrift" pitchFamily="34" charset="0"/>
              </a:rPr>
              <a:t> Easy detection of COVID-19 by using only X-Rays of patients</a:t>
            </a:r>
          </a:p>
          <a:p>
            <a:pPr>
              <a:lnSpc>
                <a:spcPct val="150000"/>
              </a:lnSpc>
              <a:buFont typeface="Arial" pitchFamily="34" charset="0"/>
              <a:buChar char="•"/>
            </a:pPr>
            <a:endParaRPr lang="en-US" b="1" dirty="0" smtClean="0"/>
          </a:p>
          <a:p>
            <a:pPr>
              <a:buFont typeface="Arial" pitchFamily="34" charset="0"/>
              <a:buChar char="•"/>
            </a:pPr>
            <a:endParaRPr lang="en-US" b="1" dirty="0" smtClean="0"/>
          </a:p>
          <a:p>
            <a:pPr>
              <a:buFont typeface="Arial" pitchFamily="34" charset="0"/>
              <a:buChar char="•"/>
            </a:pPr>
            <a:endParaRPr lang="en-US" b="1" dirty="0" smtClean="0"/>
          </a:p>
          <a:p>
            <a:pPr>
              <a:buFont typeface="Arial" pitchFamily="34" charset="0"/>
              <a:buChar char="•"/>
            </a:pP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41" name="TextBox 40"/>
          <p:cNvSpPr txBox="1"/>
          <p:nvPr/>
        </p:nvSpPr>
        <p:spPr>
          <a:xfrm>
            <a:off x="928662" y="285734"/>
            <a:ext cx="6429420" cy="553998"/>
          </a:xfrm>
          <a:prstGeom prst="rect">
            <a:avLst/>
          </a:prstGeom>
          <a:noFill/>
        </p:spPr>
        <p:txBody>
          <a:bodyPr wrap="square" rtlCol="0">
            <a:spAutoFit/>
          </a:bodyPr>
          <a:lstStyle/>
          <a:p>
            <a:r>
              <a:rPr lang="en-US" sz="3000" dirty="0" smtClean="0">
                <a:latin typeface="Algerian" pitchFamily="82" charset="0"/>
              </a:rPr>
              <a:t>Modeling :</a:t>
            </a:r>
            <a:endParaRPr lang="en-US" sz="3000" dirty="0">
              <a:latin typeface="Algerian" pitchFamily="82" charset="0"/>
            </a:endParaRPr>
          </a:p>
        </p:txBody>
      </p:sp>
      <p:sp>
        <p:nvSpPr>
          <p:cNvPr id="42" name="TextBox 41"/>
          <p:cNvSpPr txBox="1"/>
          <p:nvPr/>
        </p:nvSpPr>
        <p:spPr>
          <a:xfrm>
            <a:off x="1000100" y="1000114"/>
            <a:ext cx="7072362" cy="3539430"/>
          </a:xfrm>
          <a:prstGeom prst="rect">
            <a:avLst/>
          </a:prstGeom>
          <a:noFill/>
        </p:spPr>
        <p:txBody>
          <a:bodyPr wrap="square" rtlCol="0">
            <a:spAutoFit/>
          </a:bodyPr>
          <a:lstStyle/>
          <a:p>
            <a:pPr marL="342900" indent="-342900"/>
            <a:r>
              <a:rPr lang="en-US" b="1" dirty="0" smtClean="0">
                <a:latin typeface="Bahnschrift" pitchFamily="34" charset="0"/>
              </a:rPr>
              <a:t>Data Preparation</a:t>
            </a:r>
            <a:r>
              <a:rPr lang="en-US" dirty="0" smtClean="0">
                <a:latin typeface="Bahnschrift" pitchFamily="34" charset="0"/>
              </a:rPr>
              <a:t>:</a:t>
            </a:r>
          </a:p>
          <a:p>
            <a:pPr marL="342900" indent="-342900">
              <a:buFont typeface="Arial" pitchFamily="34" charset="0"/>
              <a:buChar char="•"/>
            </a:pPr>
            <a:endParaRPr lang="en-US" dirty="0" smtClean="0">
              <a:latin typeface="Bahnschrift" pitchFamily="34" charset="0"/>
            </a:endParaRPr>
          </a:p>
          <a:p>
            <a:pPr marL="342900" lvl="1" indent="-342900">
              <a:buFont typeface="Arial" pitchFamily="34" charset="0"/>
              <a:buChar char="•"/>
            </a:pPr>
            <a:r>
              <a:rPr lang="en-US" b="1" dirty="0" smtClean="0">
                <a:latin typeface="Bahnschrift" pitchFamily="34" charset="0"/>
              </a:rPr>
              <a:t> Data Collection</a:t>
            </a:r>
            <a:r>
              <a:rPr lang="en-US" dirty="0" smtClean="0">
                <a:latin typeface="Bahnschrift" pitchFamily="34" charset="0"/>
              </a:rPr>
              <a:t>: </a:t>
            </a:r>
          </a:p>
          <a:p>
            <a:pPr marL="342900" lvl="1" indent="-342900"/>
            <a:r>
              <a:rPr lang="en-US" dirty="0" smtClean="0">
                <a:latin typeface="Bahnschrift" pitchFamily="34" charset="0"/>
              </a:rPr>
              <a:t>              Gather a dataset of chest X-ray images containing both COVID-19 positive and negative cases. Ensure that the dataset is diverse and representative of the target population.</a:t>
            </a:r>
          </a:p>
          <a:p>
            <a:pPr marL="342900" lvl="1" indent="-342900">
              <a:buFont typeface="Arial" pitchFamily="34" charset="0"/>
              <a:buChar char="•"/>
            </a:pPr>
            <a:r>
              <a:rPr lang="en-US" b="1" dirty="0" smtClean="0">
                <a:latin typeface="Bahnschrift" pitchFamily="34" charset="0"/>
              </a:rPr>
              <a:t> Data Preprocessing</a:t>
            </a:r>
            <a:r>
              <a:rPr lang="en-US" dirty="0" smtClean="0">
                <a:latin typeface="Bahnschrift" pitchFamily="34" charset="0"/>
              </a:rPr>
              <a:t>: </a:t>
            </a:r>
          </a:p>
          <a:p>
            <a:pPr marL="342900" lvl="1" indent="-342900"/>
            <a:r>
              <a:rPr lang="en-US" dirty="0" smtClean="0">
                <a:latin typeface="Bahnschrift" pitchFamily="34" charset="0"/>
              </a:rPr>
              <a:t>             Preprocess the images to ensure they are of uniform size and quality. This may involve resizing, normalization, and augmentation techniques such as rotation, flipping, and zooming to increase the diversity of the dataset.</a:t>
            </a:r>
          </a:p>
          <a:p>
            <a:pPr marL="342900" indent="-342900">
              <a:buFont typeface="Arial" pitchFamily="34" charset="0"/>
              <a:buChar char="•"/>
            </a:pPr>
            <a:r>
              <a:rPr lang="en-US" b="1" dirty="0" smtClean="0">
                <a:latin typeface="Bahnschrift" pitchFamily="34" charset="0"/>
              </a:rPr>
              <a:t> Data Splitting</a:t>
            </a:r>
            <a:r>
              <a:rPr lang="en-US" dirty="0" smtClean="0">
                <a:latin typeface="Bahnschrift" pitchFamily="34" charset="0"/>
              </a:rPr>
              <a:t>:</a:t>
            </a:r>
          </a:p>
          <a:p>
            <a:pPr marL="342900" lvl="1" indent="-342900"/>
            <a:r>
              <a:rPr lang="en-US" dirty="0" smtClean="0">
                <a:latin typeface="Bahnschrift" pitchFamily="34" charset="0"/>
              </a:rPr>
              <a:t>             Split the dataset into training, validation, and testing sets. Typically, you might use 70-80% of the data for training, 10-15% for validation, and the remaining portion for testing. Ensure that the splits are stratified to maintain the class distribution in each subset.</a:t>
            </a:r>
          </a:p>
          <a:p>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COVID-19 Vaccine Breakthrough by Slidesgo">
  <a:themeElements>
    <a:clrScheme name="Simple Light">
      <a:dk1>
        <a:srgbClr val="FFFFFF"/>
      </a:dk1>
      <a:lt1>
        <a:srgbClr val="EFEFEF"/>
      </a:lt1>
      <a:dk2>
        <a:srgbClr val="F1D4BA"/>
      </a:dk2>
      <a:lt2>
        <a:srgbClr val="DFC4AC"/>
      </a:lt2>
      <a:accent1>
        <a:srgbClr val="85C9D1"/>
      </a:accent1>
      <a:accent2>
        <a:srgbClr val="72A9B0"/>
      </a:accent2>
      <a:accent3>
        <a:srgbClr val="5596AC"/>
      </a:accent3>
      <a:accent4>
        <a:srgbClr val="232E44"/>
      </a:accent4>
      <a:accent5>
        <a:srgbClr val="D98A23"/>
      </a:accent5>
      <a:accent6>
        <a:srgbClr val="342524"/>
      </a:accent6>
      <a:hlink>
        <a:srgbClr val="232E4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TotalTime>
  <Words>698</Words>
  <PresentationFormat>On-screen Show (16:9)</PresentationFormat>
  <Paragraphs>71</Paragraphs>
  <Slides>15</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Times New Roman</vt:lpstr>
      <vt:lpstr>Alegreya Sans SC</vt:lpstr>
      <vt:lpstr>Roboto Condensed</vt:lpstr>
      <vt:lpstr>Algerian</vt:lpstr>
      <vt:lpstr>Bahnschrift</vt:lpstr>
      <vt:lpstr>Anaheim</vt:lpstr>
      <vt:lpstr>Roboto Condensed Light</vt:lpstr>
      <vt:lpstr>COVID-19 Vaccine Breakthrough by Slidesgo</vt:lpstr>
      <vt:lpstr>Chest X-Ray Covid-19 Detection using CNN </vt:lpstr>
      <vt:lpstr>Project title</vt:lpstr>
      <vt:lpstr>Agenda </vt:lpstr>
      <vt:lpstr>Problem  statement</vt:lpstr>
      <vt:lpstr>Project overview</vt:lpstr>
      <vt:lpstr>Who aRe the end users ?</vt:lpstr>
      <vt:lpstr>the SOLUTION AND ITS VALUE PROPOSITION</vt:lpstr>
      <vt:lpstr>Slide 8</vt:lpstr>
      <vt:lpstr>Slide 9</vt:lpstr>
      <vt:lpstr>Slide 10</vt:lpstr>
      <vt:lpstr>Slide 11</vt:lpstr>
      <vt:lpstr>Slide 12</vt:lpstr>
      <vt:lpstr>Slide 13</vt:lpstr>
      <vt:lpstr>CONCLUSION </vt:lpstr>
      <vt:lpstr>Slide 15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 19 VACCINE BREAKTHROUGH</dc:title>
  <dc:creator>CSE 9</dc:creator>
  <cp:lastModifiedBy>CSE 9</cp:lastModifiedBy>
  <cp:revision>17</cp:revision>
  <dcterms:modified xsi:type="dcterms:W3CDTF">2024-04-03T10:32:13Z</dcterms:modified>
</cp:coreProperties>
</file>